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91" r:id="rId3"/>
  </p:sldMasterIdLst>
  <p:notesMasterIdLst>
    <p:notesMasterId r:id="rId50"/>
  </p:notesMasterIdLst>
  <p:handoutMasterIdLst>
    <p:handoutMasterId r:id="rId51"/>
  </p:handoutMasterIdLst>
  <p:sldIdLst>
    <p:sldId id="256" r:id="rId4"/>
    <p:sldId id="289" r:id="rId5"/>
    <p:sldId id="257" r:id="rId6"/>
    <p:sldId id="263" r:id="rId7"/>
    <p:sldId id="301" r:id="rId8"/>
    <p:sldId id="307" r:id="rId9"/>
    <p:sldId id="292" r:id="rId10"/>
    <p:sldId id="302" r:id="rId11"/>
    <p:sldId id="303" r:id="rId12"/>
    <p:sldId id="304" r:id="rId13"/>
    <p:sldId id="308" r:id="rId14"/>
    <p:sldId id="265" r:id="rId15"/>
    <p:sldId id="293" r:id="rId16"/>
    <p:sldId id="309" r:id="rId17"/>
    <p:sldId id="294" r:id="rId18"/>
    <p:sldId id="272" r:id="rId19"/>
    <p:sldId id="305" r:id="rId20"/>
    <p:sldId id="295" r:id="rId21"/>
    <p:sldId id="306" r:id="rId22"/>
    <p:sldId id="296" r:id="rId23"/>
    <p:sldId id="297" r:id="rId24"/>
    <p:sldId id="298" r:id="rId25"/>
    <p:sldId id="299" r:id="rId26"/>
    <p:sldId id="300" r:id="rId27"/>
    <p:sldId id="288" r:id="rId28"/>
    <p:sldId id="285" r:id="rId29"/>
    <p:sldId id="280" r:id="rId30"/>
    <p:sldId id="291" r:id="rId31"/>
    <p:sldId id="310" r:id="rId32"/>
    <p:sldId id="311" r:id="rId33"/>
    <p:sldId id="323" r:id="rId34"/>
    <p:sldId id="279" r:id="rId35"/>
    <p:sldId id="312" r:id="rId36"/>
    <p:sldId id="322" r:id="rId37"/>
    <p:sldId id="313" r:id="rId38"/>
    <p:sldId id="314" r:id="rId39"/>
    <p:sldId id="315" r:id="rId40"/>
    <p:sldId id="316" r:id="rId41"/>
    <p:sldId id="317" r:id="rId42"/>
    <p:sldId id="318" r:id="rId43"/>
    <p:sldId id="319" r:id="rId44"/>
    <p:sldId id="320" r:id="rId45"/>
    <p:sldId id="321" r:id="rId46"/>
    <p:sldId id="284" r:id="rId47"/>
    <p:sldId id="282" r:id="rId48"/>
    <p:sldId id="281" r:id="rId49"/>
  </p:sldIdLst>
  <p:sldSz cx="9144000" cy="6858000" type="screen4x3"/>
  <p:notesSz cx="6797675" cy="9926638"/>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75" autoAdjust="0"/>
    <p:restoredTop sz="86498" autoAdjust="0"/>
  </p:normalViewPr>
  <p:slideViewPr>
    <p:cSldViewPr>
      <p:cViewPr>
        <p:scale>
          <a:sx n="75" d="100"/>
          <a:sy n="75" d="100"/>
        </p:scale>
        <p:origin x="-2664" y="-648"/>
      </p:cViewPr>
      <p:guideLst>
        <p:guide orient="horz" pos="2160"/>
        <p:guide pos="2880"/>
      </p:guideLst>
    </p:cSldViewPr>
  </p:slideViewPr>
  <p:outlineViewPr>
    <p:cViewPr>
      <p:scale>
        <a:sx n="33" d="100"/>
        <a:sy n="33" d="100"/>
      </p:scale>
      <p:origin x="0" y="2973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2" d="100"/>
          <a:sy n="42" d="100"/>
        </p:scale>
        <p:origin x="-2102"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handoutMaster" Target="handoutMasters/handout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3113" tIns="46557" rIns="93113" bIns="46557" rtlCol="0"/>
          <a:lstStyle>
            <a:lvl1pPr algn="l">
              <a:defRPr sz="1200"/>
            </a:lvl1pPr>
          </a:lstStyle>
          <a:p>
            <a:pPr>
              <a:defRPr/>
            </a:pPr>
            <a:endParaRPr lang="fr-LU"/>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3113" tIns="46557" rIns="93113" bIns="46557" rtlCol="0"/>
          <a:lstStyle>
            <a:lvl1pPr algn="r">
              <a:defRPr sz="1200"/>
            </a:lvl1pPr>
          </a:lstStyle>
          <a:p>
            <a:pPr>
              <a:defRPr/>
            </a:pPr>
            <a:fld id="{5B191F22-1B8E-446E-90C8-FCFAA665E91C}" type="datetimeFigureOut">
              <a:rPr lang="fr-LU"/>
              <a:pPr>
                <a:defRPr/>
              </a:pPr>
              <a:t>20/11/2013</a:t>
            </a:fld>
            <a:endParaRPr lang="fr-LU"/>
          </a:p>
        </p:txBody>
      </p:sp>
      <p:sp>
        <p:nvSpPr>
          <p:cNvPr id="4" name="Espace réservé du pied de page 3"/>
          <p:cNvSpPr>
            <a:spLocks noGrp="1"/>
          </p:cNvSpPr>
          <p:nvPr>
            <p:ph type="ftr" sz="quarter" idx="2"/>
          </p:nvPr>
        </p:nvSpPr>
        <p:spPr>
          <a:xfrm>
            <a:off x="0" y="9428163"/>
            <a:ext cx="2946400" cy="496887"/>
          </a:xfrm>
          <a:prstGeom prst="rect">
            <a:avLst/>
          </a:prstGeom>
        </p:spPr>
        <p:txBody>
          <a:bodyPr vert="horz" lIns="93113" tIns="46557" rIns="93113" bIns="46557" rtlCol="0" anchor="b"/>
          <a:lstStyle>
            <a:lvl1pPr algn="l">
              <a:defRPr sz="1200"/>
            </a:lvl1pPr>
          </a:lstStyle>
          <a:p>
            <a:pPr>
              <a:defRPr/>
            </a:pPr>
            <a:endParaRPr lang="fr-LU"/>
          </a:p>
        </p:txBody>
      </p:sp>
      <p:sp>
        <p:nvSpPr>
          <p:cNvPr id="5" name="Espace réservé du numéro de diapositive 4"/>
          <p:cNvSpPr>
            <a:spLocks noGrp="1"/>
          </p:cNvSpPr>
          <p:nvPr>
            <p:ph type="sldNum" sz="quarter" idx="3"/>
          </p:nvPr>
        </p:nvSpPr>
        <p:spPr>
          <a:xfrm>
            <a:off x="3849688" y="9428163"/>
            <a:ext cx="2946400" cy="496887"/>
          </a:xfrm>
          <a:prstGeom prst="rect">
            <a:avLst/>
          </a:prstGeom>
        </p:spPr>
        <p:txBody>
          <a:bodyPr vert="horz" lIns="93113" tIns="46557" rIns="93113" bIns="46557" rtlCol="0" anchor="b"/>
          <a:lstStyle>
            <a:lvl1pPr algn="r">
              <a:defRPr sz="1200"/>
            </a:lvl1pPr>
          </a:lstStyle>
          <a:p>
            <a:pPr>
              <a:defRPr/>
            </a:pPr>
            <a:fld id="{39C1BBFA-B672-4964-896D-DB2CC6C8E728}" type="slidenum">
              <a:rPr lang="fr-LU"/>
              <a:pPr>
                <a:defRPr/>
              </a:pPr>
              <a:t>‹N°›</a:t>
            </a:fld>
            <a:endParaRPr lang="fr-LU"/>
          </a:p>
        </p:txBody>
      </p:sp>
    </p:spTree>
    <p:extLst>
      <p:ext uri="{BB962C8B-B14F-4D97-AF65-F5344CB8AC3E}">
        <p14:creationId xmlns:p14="http://schemas.microsoft.com/office/powerpoint/2010/main" val="4432982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3113" tIns="46557" rIns="93113" bIns="46557" rtlCol="0"/>
          <a:lstStyle>
            <a:lvl1pPr algn="l">
              <a:defRPr sz="1200"/>
            </a:lvl1pPr>
          </a:lstStyle>
          <a:p>
            <a:pPr>
              <a:defRPr/>
            </a:pPr>
            <a:endParaRPr lang="fr-LU"/>
          </a:p>
        </p:txBody>
      </p:sp>
      <p:sp>
        <p:nvSpPr>
          <p:cNvPr id="3" name="Espace réservé de la date 2"/>
          <p:cNvSpPr>
            <a:spLocks noGrp="1"/>
          </p:cNvSpPr>
          <p:nvPr>
            <p:ph type="dt" idx="1"/>
          </p:nvPr>
        </p:nvSpPr>
        <p:spPr>
          <a:xfrm>
            <a:off x="3849688" y="0"/>
            <a:ext cx="2946400" cy="496888"/>
          </a:xfrm>
          <a:prstGeom prst="rect">
            <a:avLst/>
          </a:prstGeom>
        </p:spPr>
        <p:txBody>
          <a:bodyPr vert="horz" lIns="93113" tIns="46557" rIns="93113" bIns="46557" rtlCol="0"/>
          <a:lstStyle>
            <a:lvl1pPr algn="r">
              <a:defRPr sz="1200"/>
            </a:lvl1pPr>
          </a:lstStyle>
          <a:p>
            <a:pPr>
              <a:defRPr/>
            </a:pPr>
            <a:fld id="{BADDAA84-6ACE-4E54-BFAD-72F2F74B5DAE}" type="datetimeFigureOut">
              <a:rPr lang="fr-LU"/>
              <a:pPr>
                <a:defRPr/>
              </a:pPr>
              <a:t>20/11/2013</a:t>
            </a:fld>
            <a:endParaRPr lang="fr-LU"/>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3113" tIns="46557" rIns="93113" bIns="46557" rtlCol="0" anchor="ctr"/>
          <a:lstStyle/>
          <a:p>
            <a:pPr lvl="0"/>
            <a:endParaRPr lang="fr-LU" noProof="0" smtClean="0"/>
          </a:p>
        </p:txBody>
      </p:sp>
      <p:sp>
        <p:nvSpPr>
          <p:cNvPr id="5" name="Espace réservé des commentaires 4"/>
          <p:cNvSpPr>
            <a:spLocks noGrp="1"/>
          </p:cNvSpPr>
          <p:nvPr>
            <p:ph type="body" sz="quarter" idx="3"/>
          </p:nvPr>
        </p:nvSpPr>
        <p:spPr>
          <a:xfrm>
            <a:off x="679450" y="4716463"/>
            <a:ext cx="5438775" cy="4465637"/>
          </a:xfrm>
          <a:prstGeom prst="rect">
            <a:avLst/>
          </a:prstGeom>
        </p:spPr>
        <p:txBody>
          <a:bodyPr vert="horz" lIns="93113" tIns="46557" rIns="93113" bIns="46557"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LU" noProof="0" smtClean="0"/>
          </a:p>
        </p:txBody>
      </p:sp>
      <p:sp>
        <p:nvSpPr>
          <p:cNvPr id="6" name="Espace réservé du pied de page 5"/>
          <p:cNvSpPr>
            <a:spLocks noGrp="1"/>
          </p:cNvSpPr>
          <p:nvPr>
            <p:ph type="ftr" sz="quarter" idx="4"/>
          </p:nvPr>
        </p:nvSpPr>
        <p:spPr>
          <a:xfrm>
            <a:off x="0" y="9428163"/>
            <a:ext cx="2946400" cy="496887"/>
          </a:xfrm>
          <a:prstGeom prst="rect">
            <a:avLst/>
          </a:prstGeom>
        </p:spPr>
        <p:txBody>
          <a:bodyPr vert="horz" lIns="93113" tIns="46557" rIns="93113" bIns="46557" rtlCol="0" anchor="b"/>
          <a:lstStyle>
            <a:lvl1pPr algn="l">
              <a:defRPr sz="1200"/>
            </a:lvl1pPr>
          </a:lstStyle>
          <a:p>
            <a:pPr>
              <a:defRPr/>
            </a:pPr>
            <a:endParaRPr lang="fr-LU"/>
          </a:p>
        </p:txBody>
      </p:sp>
      <p:sp>
        <p:nvSpPr>
          <p:cNvPr id="7" name="Espace réservé du numéro de diapositive 6"/>
          <p:cNvSpPr>
            <a:spLocks noGrp="1"/>
          </p:cNvSpPr>
          <p:nvPr>
            <p:ph type="sldNum" sz="quarter" idx="5"/>
          </p:nvPr>
        </p:nvSpPr>
        <p:spPr>
          <a:xfrm>
            <a:off x="3849688" y="9428163"/>
            <a:ext cx="2946400" cy="496887"/>
          </a:xfrm>
          <a:prstGeom prst="rect">
            <a:avLst/>
          </a:prstGeom>
        </p:spPr>
        <p:txBody>
          <a:bodyPr vert="horz" lIns="93113" tIns="46557" rIns="93113" bIns="46557" rtlCol="0" anchor="b"/>
          <a:lstStyle>
            <a:lvl1pPr algn="r">
              <a:defRPr sz="1200"/>
            </a:lvl1pPr>
          </a:lstStyle>
          <a:p>
            <a:pPr>
              <a:defRPr/>
            </a:pPr>
            <a:fld id="{70A23B09-46D7-44F2-ADD5-95341C4E6231}" type="slidenum">
              <a:rPr lang="fr-LU"/>
              <a:pPr>
                <a:defRPr/>
              </a:pPr>
              <a:t>‹N°›</a:t>
            </a:fld>
            <a:endParaRPr lang="fr-LU"/>
          </a:p>
        </p:txBody>
      </p:sp>
    </p:spTree>
    <p:extLst>
      <p:ext uri="{BB962C8B-B14F-4D97-AF65-F5344CB8AC3E}">
        <p14:creationId xmlns:p14="http://schemas.microsoft.com/office/powerpoint/2010/main" val="30415200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0A23B09-46D7-44F2-ADD5-95341C4E6231}" type="slidenum">
              <a:rPr lang="fr-LU" smtClean="0"/>
              <a:pPr>
                <a:defRPr/>
              </a:pPr>
              <a:t>24</a:t>
            </a:fld>
            <a:endParaRPr lang="fr-LU"/>
          </a:p>
        </p:txBody>
      </p:sp>
    </p:spTree>
    <p:extLst>
      <p:ext uri="{BB962C8B-B14F-4D97-AF65-F5344CB8AC3E}">
        <p14:creationId xmlns:p14="http://schemas.microsoft.com/office/powerpoint/2010/main" val="3928997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0A23B09-46D7-44F2-ADD5-95341C4E6231}" type="slidenum">
              <a:rPr lang="fr-LU" smtClean="0"/>
              <a:pPr>
                <a:defRPr/>
              </a:pPr>
              <a:t>29</a:t>
            </a:fld>
            <a:endParaRPr lang="fr-LU"/>
          </a:p>
        </p:txBody>
      </p:sp>
    </p:spTree>
    <p:extLst>
      <p:ext uri="{BB962C8B-B14F-4D97-AF65-F5344CB8AC3E}">
        <p14:creationId xmlns:p14="http://schemas.microsoft.com/office/powerpoint/2010/main" val="2582608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0A23B09-46D7-44F2-ADD5-95341C4E6231}" type="slidenum">
              <a:rPr lang="fr-LU" smtClean="0"/>
              <a:pPr>
                <a:defRPr/>
              </a:pPr>
              <a:t>30</a:t>
            </a:fld>
            <a:endParaRPr lang="fr-LU"/>
          </a:p>
        </p:txBody>
      </p:sp>
    </p:spTree>
    <p:extLst>
      <p:ext uri="{BB962C8B-B14F-4D97-AF65-F5344CB8AC3E}">
        <p14:creationId xmlns:p14="http://schemas.microsoft.com/office/powerpoint/2010/main" val="2582608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0A23B09-46D7-44F2-ADD5-95341C4E6231}" type="slidenum">
              <a:rPr lang="fr-LU" smtClean="0"/>
              <a:pPr>
                <a:defRPr/>
              </a:pPr>
              <a:t>31</a:t>
            </a:fld>
            <a:endParaRPr lang="fr-LU"/>
          </a:p>
        </p:txBody>
      </p:sp>
    </p:spTree>
    <p:extLst>
      <p:ext uri="{BB962C8B-B14F-4D97-AF65-F5344CB8AC3E}">
        <p14:creationId xmlns:p14="http://schemas.microsoft.com/office/powerpoint/2010/main" val="2582608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1A8ED24-0978-4C48-9603-FC47A728CA0A}" type="slidenum">
              <a:rPr lang="en-US" smtClean="0"/>
              <a:pPr/>
              <a:t>33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LU"/>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LU"/>
          </a:p>
        </p:txBody>
      </p:sp>
      <p:sp>
        <p:nvSpPr>
          <p:cNvPr id="4" name="Espace réservé de la date 3"/>
          <p:cNvSpPr>
            <a:spLocks noGrp="1"/>
          </p:cNvSpPr>
          <p:nvPr>
            <p:ph type="dt" sz="half" idx="10"/>
          </p:nvPr>
        </p:nvSpPr>
        <p:spPr/>
        <p:txBody>
          <a:bodyPr/>
          <a:lstStyle>
            <a:lvl1pPr>
              <a:defRPr/>
            </a:lvl1pPr>
          </a:lstStyle>
          <a:p>
            <a:pPr>
              <a:defRPr/>
            </a:pPr>
            <a:fld id="{FE93BD28-42EF-4D07-BC01-4C902042BF13}" type="datetimeFigureOut">
              <a:rPr lang="fr-LU"/>
              <a:pPr>
                <a:defRPr/>
              </a:pPr>
              <a:t>20/11/2013</a:t>
            </a:fld>
            <a:endParaRPr lang="fr-LU"/>
          </a:p>
        </p:txBody>
      </p:sp>
      <p:sp>
        <p:nvSpPr>
          <p:cNvPr id="5" name="Espace réservé du pied de page 4"/>
          <p:cNvSpPr>
            <a:spLocks noGrp="1"/>
          </p:cNvSpPr>
          <p:nvPr>
            <p:ph type="ftr" sz="quarter" idx="11"/>
          </p:nvPr>
        </p:nvSpPr>
        <p:spPr/>
        <p:txBody>
          <a:bodyPr/>
          <a:lstStyle>
            <a:lvl1pPr>
              <a:defRPr/>
            </a:lvl1pPr>
          </a:lstStyle>
          <a:p>
            <a:pPr>
              <a:defRPr/>
            </a:pPr>
            <a:endParaRPr lang="fr-LU"/>
          </a:p>
        </p:txBody>
      </p:sp>
      <p:sp>
        <p:nvSpPr>
          <p:cNvPr id="6" name="Espace réservé du numéro de diapositive 5"/>
          <p:cNvSpPr>
            <a:spLocks noGrp="1"/>
          </p:cNvSpPr>
          <p:nvPr>
            <p:ph type="sldNum" sz="quarter" idx="12"/>
          </p:nvPr>
        </p:nvSpPr>
        <p:spPr/>
        <p:txBody>
          <a:bodyPr/>
          <a:lstStyle>
            <a:lvl1pPr>
              <a:defRPr/>
            </a:lvl1pPr>
          </a:lstStyle>
          <a:p>
            <a:pPr>
              <a:defRPr/>
            </a:pPr>
            <a:fld id="{3C65481D-10AC-48E2-AD52-F083A5275D53}" type="slidenum">
              <a:rPr lang="fr-LU"/>
              <a:pPr>
                <a:defRPr/>
              </a:pPr>
              <a:t>‹N°›</a:t>
            </a:fld>
            <a:endParaRPr lang="fr-LU"/>
          </a:p>
        </p:txBody>
      </p:sp>
    </p:spTree>
    <p:extLst>
      <p:ext uri="{BB962C8B-B14F-4D97-AF65-F5344CB8AC3E}">
        <p14:creationId xmlns:p14="http://schemas.microsoft.com/office/powerpoint/2010/main" val="1369404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LU"/>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4" name="Espace réservé de la date 3"/>
          <p:cNvSpPr>
            <a:spLocks noGrp="1"/>
          </p:cNvSpPr>
          <p:nvPr>
            <p:ph type="dt" sz="half" idx="10"/>
          </p:nvPr>
        </p:nvSpPr>
        <p:spPr/>
        <p:txBody>
          <a:bodyPr/>
          <a:lstStyle>
            <a:lvl1pPr>
              <a:defRPr/>
            </a:lvl1pPr>
          </a:lstStyle>
          <a:p>
            <a:pPr>
              <a:defRPr/>
            </a:pPr>
            <a:fld id="{E977941C-3663-452D-8C97-8491C8D98FEF}" type="datetimeFigureOut">
              <a:rPr lang="fr-LU"/>
              <a:pPr>
                <a:defRPr/>
              </a:pPr>
              <a:t>20/11/2013</a:t>
            </a:fld>
            <a:endParaRPr lang="fr-LU"/>
          </a:p>
        </p:txBody>
      </p:sp>
      <p:sp>
        <p:nvSpPr>
          <p:cNvPr id="5" name="Espace réservé du pied de page 4"/>
          <p:cNvSpPr>
            <a:spLocks noGrp="1"/>
          </p:cNvSpPr>
          <p:nvPr>
            <p:ph type="ftr" sz="quarter" idx="11"/>
          </p:nvPr>
        </p:nvSpPr>
        <p:spPr/>
        <p:txBody>
          <a:bodyPr/>
          <a:lstStyle>
            <a:lvl1pPr>
              <a:defRPr/>
            </a:lvl1pPr>
          </a:lstStyle>
          <a:p>
            <a:pPr>
              <a:defRPr/>
            </a:pPr>
            <a:endParaRPr lang="fr-LU"/>
          </a:p>
        </p:txBody>
      </p:sp>
      <p:sp>
        <p:nvSpPr>
          <p:cNvPr id="6" name="Espace réservé du numéro de diapositive 5"/>
          <p:cNvSpPr>
            <a:spLocks noGrp="1"/>
          </p:cNvSpPr>
          <p:nvPr>
            <p:ph type="sldNum" sz="quarter" idx="12"/>
          </p:nvPr>
        </p:nvSpPr>
        <p:spPr/>
        <p:txBody>
          <a:bodyPr/>
          <a:lstStyle>
            <a:lvl1pPr>
              <a:defRPr/>
            </a:lvl1pPr>
          </a:lstStyle>
          <a:p>
            <a:pPr>
              <a:defRPr/>
            </a:pPr>
            <a:fld id="{23CCE728-3AE7-49E0-AD8C-E38E907CC2CB}" type="slidenum">
              <a:rPr lang="fr-LU"/>
              <a:pPr>
                <a:defRPr/>
              </a:pPr>
              <a:t>‹N°›</a:t>
            </a:fld>
            <a:endParaRPr lang="fr-LU"/>
          </a:p>
        </p:txBody>
      </p:sp>
    </p:spTree>
    <p:extLst>
      <p:ext uri="{BB962C8B-B14F-4D97-AF65-F5344CB8AC3E}">
        <p14:creationId xmlns:p14="http://schemas.microsoft.com/office/powerpoint/2010/main" val="41157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LU"/>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4" name="Espace réservé de la date 3"/>
          <p:cNvSpPr>
            <a:spLocks noGrp="1"/>
          </p:cNvSpPr>
          <p:nvPr>
            <p:ph type="dt" sz="half" idx="10"/>
          </p:nvPr>
        </p:nvSpPr>
        <p:spPr/>
        <p:txBody>
          <a:bodyPr/>
          <a:lstStyle>
            <a:lvl1pPr>
              <a:defRPr/>
            </a:lvl1pPr>
          </a:lstStyle>
          <a:p>
            <a:pPr>
              <a:defRPr/>
            </a:pPr>
            <a:fld id="{1B6279C0-9BBD-40D6-B44A-595232C51CBD}" type="datetimeFigureOut">
              <a:rPr lang="fr-LU"/>
              <a:pPr>
                <a:defRPr/>
              </a:pPr>
              <a:t>20/11/2013</a:t>
            </a:fld>
            <a:endParaRPr lang="fr-LU"/>
          </a:p>
        </p:txBody>
      </p:sp>
      <p:sp>
        <p:nvSpPr>
          <p:cNvPr id="5" name="Espace réservé du pied de page 4"/>
          <p:cNvSpPr>
            <a:spLocks noGrp="1"/>
          </p:cNvSpPr>
          <p:nvPr>
            <p:ph type="ftr" sz="quarter" idx="11"/>
          </p:nvPr>
        </p:nvSpPr>
        <p:spPr/>
        <p:txBody>
          <a:bodyPr/>
          <a:lstStyle>
            <a:lvl1pPr>
              <a:defRPr/>
            </a:lvl1pPr>
          </a:lstStyle>
          <a:p>
            <a:pPr>
              <a:defRPr/>
            </a:pPr>
            <a:endParaRPr lang="fr-LU"/>
          </a:p>
        </p:txBody>
      </p:sp>
      <p:sp>
        <p:nvSpPr>
          <p:cNvPr id="6" name="Espace réservé du numéro de diapositive 5"/>
          <p:cNvSpPr>
            <a:spLocks noGrp="1"/>
          </p:cNvSpPr>
          <p:nvPr>
            <p:ph type="sldNum" sz="quarter" idx="12"/>
          </p:nvPr>
        </p:nvSpPr>
        <p:spPr/>
        <p:txBody>
          <a:bodyPr/>
          <a:lstStyle>
            <a:lvl1pPr>
              <a:defRPr/>
            </a:lvl1pPr>
          </a:lstStyle>
          <a:p>
            <a:pPr>
              <a:defRPr/>
            </a:pPr>
            <a:fld id="{893214D1-B66F-4570-8D23-9E7148589653}" type="slidenum">
              <a:rPr lang="fr-LU"/>
              <a:pPr>
                <a:defRPr/>
              </a:pPr>
              <a:t>‹N°›</a:t>
            </a:fld>
            <a:endParaRPr lang="fr-LU"/>
          </a:p>
        </p:txBody>
      </p:sp>
    </p:spTree>
    <p:extLst>
      <p:ext uri="{BB962C8B-B14F-4D97-AF65-F5344CB8AC3E}">
        <p14:creationId xmlns:p14="http://schemas.microsoft.com/office/powerpoint/2010/main" val="2857064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67544" y="260648"/>
            <a:ext cx="8208912" cy="504056"/>
          </a:xfrm>
          <a:prstGeom prst="rect">
            <a:avLst/>
          </a:prstGeom>
        </p:spPr>
        <p:txBody>
          <a:bodyPr vert="horz" lIns="91440" tIns="45720" rIns="91440" bIns="45720" rtlCol="0" anchor="ctr">
            <a:noAutofit/>
          </a:bodyPr>
          <a:lstStyle/>
          <a:p>
            <a:r>
              <a:rPr lang="nl-BE" dirty="0" smtClean="0"/>
              <a:t>Click to edit Master title style</a:t>
            </a:r>
            <a:endParaRPr lang="en-US" dirty="0"/>
          </a:p>
        </p:txBody>
      </p:sp>
    </p:spTree>
    <p:extLst>
      <p:ext uri="{BB962C8B-B14F-4D97-AF65-F5344CB8AC3E}">
        <p14:creationId xmlns:p14="http://schemas.microsoft.com/office/powerpoint/2010/main" val="101197844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1">
    <p:spTree>
      <p:nvGrpSpPr>
        <p:cNvPr id="1" name=""/>
        <p:cNvGrpSpPr/>
        <p:nvPr/>
      </p:nvGrpSpPr>
      <p:grpSpPr>
        <a:xfrm>
          <a:off x="0" y="0"/>
          <a:ext cx="0" cy="0"/>
          <a:chOff x="0" y="0"/>
          <a:chExt cx="0" cy="0"/>
        </a:xfrm>
      </p:grpSpPr>
      <p:pic>
        <p:nvPicPr>
          <p:cNvPr id="4" name="Picture 13" descr="OFFICE LADY compresse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gray">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12"/>
          <p:cNvSpPr>
            <a:spLocks noChangeAspect="1"/>
          </p:cNvSpPr>
          <p:nvPr userDrawn="1"/>
        </p:nvSpPr>
        <p:spPr bwMode="gray">
          <a:xfrm>
            <a:off x="0" y="0"/>
            <a:ext cx="4835525" cy="5395913"/>
          </a:xfrm>
          <a:custGeom>
            <a:avLst/>
            <a:gdLst>
              <a:gd name="T0" fmla="*/ 24671 w 24671"/>
              <a:gd name="T1" fmla="*/ 0 h 27539"/>
              <a:gd name="T2" fmla="*/ 0 w 24671"/>
              <a:gd name="T3" fmla="*/ 0 h 27539"/>
              <a:gd name="T4" fmla="*/ 0 w 24671"/>
              <a:gd name="T5" fmla="*/ 27539 h 27539"/>
              <a:gd name="T6" fmla="*/ 16529 w 24671"/>
              <a:gd name="T7" fmla="*/ 27539 h 27539"/>
              <a:gd name="T8" fmla="*/ 24671 w 24671"/>
              <a:gd name="T9" fmla="*/ 0 h 275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1" h="27539">
                <a:moveTo>
                  <a:pt x="24671" y="0"/>
                </a:moveTo>
                <a:lnTo>
                  <a:pt x="0" y="0"/>
                </a:lnTo>
                <a:lnTo>
                  <a:pt x="0" y="27539"/>
                </a:lnTo>
                <a:lnTo>
                  <a:pt x="16529" y="27539"/>
                </a:lnTo>
                <a:lnTo>
                  <a:pt x="2467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6" name="Group 19"/>
          <p:cNvGrpSpPr>
            <a:grpSpLocks/>
          </p:cNvGrpSpPr>
          <p:nvPr userDrawn="1"/>
        </p:nvGrpSpPr>
        <p:grpSpPr bwMode="auto">
          <a:xfrm>
            <a:off x="128588" y="0"/>
            <a:ext cx="2735262" cy="1530350"/>
            <a:chOff x="68" y="0"/>
            <a:chExt cx="1723" cy="964"/>
          </a:xfrm>
        </p:grpSpPr>
        <p:sp>
          <p:nvSpPr>
            <p:cNvPr id="7"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2" name="Title 1"/>
          <p:cNvSpPr>
            <a:spLocks noGrp="1"/>
          </p:cNvSpPr>
          <p:nvPr>
            <p:ph type="ctrTitle"/>
          </p:nvPr>
        </p:nvSpPr>
        <p:spPr bwMode="gray">
          <a:xfrm>
            <a:off x="323528" y="1556792"/>
            <a:ext cx="3456384" cy="2016224"/>
          </a:xfrm>
          <a:prstGeom prst="rect">
            <a:avLst/>
          </a:prstGeom>
          <a:noFill/>
          <a:ln w="9525">
            <a:noFill/>
            <a:miter lim="800000"/>
            <a:headEnd/>
            <a:tailEnd/>
          </a:ln>
        </p:spPr>
        <p:txBody>
          <a:bodyPr anchor="t">
            <a:noAutofit/>
          </a:bodyPr>
          <a:lstStyle>
            <a:lvl1pPr>
              <a:defRPr lang="en-GB" sz="3000" b="1" kern="1200" noProof="0" dirty="0">
                <a:solidFill>
                  <a:schemeClr val="bg1"/>
                </a:solidFill>
                <a:latin typeface="Arial"/>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noProof="0" dirty="0" smtClean="0"/>
              <a:t>Click to edit Master title style</a:t>
            </a:r>
            <a:endParaRPr lang="en-GB" noProof="0" dirty="0"/>
          </a:p>
        </p:txBody>
      </p:sp>
      <p:sp>
        <p:nvSpPr>
          <p:cNvPr id="3" name="Subtitle 2"/>
          <p:cNvSpPr>
            <a:spLocks noGrp="1"/>
          </p:cNvSpPr>
          <p:nvPr>
            <p:ph type="subTitle" idx="1"/>
          </p:nvPr>
        </p:nvSpPr>
        <p:spPr bwMode="gray">
          <a:xfrm>
            <a:off x="323528" y="3789040"/>
            <a:ext cx="3024336" cy="1080120"/>
          </a:xfrm>
          <a:prstGeom prst="rect">
            <a:avLst/>
          </a:prstGeom>
          <a:noFill/>
          <a:ln w="9525">
            <a:noFill/>
            <a:miter lim="800000"/>
            <a:headEnd/>
            <a:tailEnd/>
          </a:ln>
        </p:spPr>
        <p:txBody>
          <a:bodyPr wrap="square" numCol="1" anchor="t" anchorCtr="0" compatLnSpc="1">
            <a:prstTxWarp prst="textNoShape">
              <a:avLst/>
            </a:prstTxWarp>
          </a:bodyPr>
          <a:lstStyle>
            <a:lvl1pPr marL="0" indent="0" algn="l">
              <a:buNone/>
              <a:defRPr lang="en-GB" sz="1200" b="0" kern="1200" noProof="0" dirty="0">
                <a:solidFill>
                  <a:schemeClr val="bg1"/>
                </a:solidFill>
                <a:latin typeface="Arial"/>
                <a:ea typeface="+mn-ea"/>
                <a:cs typeface="Arial" pitchFamily="34" charset="0"/>
              </a:defRPr>
            </a:lvl1pPr>
            <a:lvl2pPr marL="0" indent="0" algn="ctr">
              <a:buNone/>
              <a:defRPr lang="en-GB" sz="1200" b="0" kern="1200" noProof="0" dirty="0">
                <a:solidFill>
                  <a:schemeClr val="bg1"/>
                </a:solidFill>
                <a:latin typeface="Arial" pitchFamily="34" charset="0"/>
                <a:ea typeface="+mn-ea"/>
                <a:cs typeface="Arial" pitchFamily="34" charset="0"/>
              </a:defRPr>
            </a:lvl2pPr>
            <a:lvl3pPr marL="1371600" indent="-1371600" algn="ctr">
              <a:buNone/>
              <a:defRPr lang="en-GB" sz="1200" b="0" kern="1200" noProof="0" dirty="0">
                <a:solidFill>
                  <a:schemeClr val="bg1"/>
                </a:solidFill>
                <a:latin typeface="Arial" pitchFamily="34" charset="0"/>
                <a:ea typeface="+mn-ea"/>
                <a:cs typeface="Arial" pitchFamily="34" charset="0"/>
              </a:defRPr>
            </a:lvl3pPr>
            <a:lvl4pPr marL="1371600" indent="0" algn="ctr">
              <a:buNone/>
              <a:defRPr lang="en-GB" sz="1200" b="0" kern="1200" noProof="0" dirty="0">
                <a:solidFill>
                  <a:schemeClr val="bg1"/>
                </a:solidFill>
                <a:latin typeface="Arial" pitchFamily="34" charset="0"/>
                <a:ea typeface="+mn-ea"/>
                <a:cs typeface="Arial" pitchFamily="34" charset="0"/>
              </a:defRPr>
            </a:lvl4pPr>
            <a:lvl5pPr marL="1828800" indent="0" algn="ctr">
              <a:buNone/>
              <a:defRPr lang="en-GB" sz="1200" b="0" kern="1200" noProof="0" dirty="0">
                <a:solidFill>
                  <a:schemeClr val="bg1"/>
                </a:solidFill>
                <a:latin typeface="Arial" pitchFamily="34" charset="0"/>
                <a:ea typeface="+mn-ea"/>
                <a:cs typeface="Arial" pitchFamily="34" charset="0"/>
              </a:defRPr>
            </a:lvl5pPr>
            <a:lvl6pPr marL="2286000" indent="0" algn="ctr">
              <a:buNone/>
              <a:defRPr lang="en-GB" sz="1200" b="0" kern="1200" noProof="0" dirty="0">
                <a:solidFill>
                  <a:schemeClr val="bg1"/>
                </a:solidFill>
                <a:latin typeface="Arial" pitchFamily="34" charset="0"/>
                <a:ea typeface="+mn-ea"/>
                <a:cs typeface="Arial" pitchFamily="34" charset="0"/>
              </a:defRPr>
            </a:lvl6pPr>
            <a:lvl7pPr marL="2743200" indent="0" algn="ctr">
              <a:buNone/>
              <a:defRPr lang="en-GB" sz="1200" b="0" kern="1200" noProof="0" dirty="0">
                <a:solidFill>
                  <a:schemeClr val="bg1"/>
                </a:solidFill>
                <a:latin typeface="Arial" pitchFamily="34" charset="0"/>
                <a:ea typeface="+mn-ea"/>
                <a:cs typeface="Arial" pitchFamily="34" charset="0"/>
              </a:defRPr>
            </a:lvl7pPr>
            <a:lvl8pPr marL="3200400" indent="0" algn="ctr">
              <a:buNone/>
              <a:defRPr lang="en-GB" sz="1200" b="0" kern="1200" noProof="0" dirty="0">
                <a:solidFill>
                  <a:schemeClr val="bg1"/>
                </a:solidFill>
                <a:latin typeface="Arial" pitchFamily="34" charset="0"/>
                <a:ea typeface="+mn-ea"/>
                <a:cs typeface="Arial" pitchFamily="34" charset="0"/>
              </a:defRPr>
            </a:lvl8pPr>
            <a:lvl9pPr marL="3657600" indent="0" algn="ctr">
              <a:buNone/>
              <a:defRPr lang="en-GB" sz="1200" b="0" kern="1200" noProof="0" dirty="0">
                <a:solidFill>
                  <a:schemeClr val="bg1"/>
                </a:solidFill>
                <a:latin typeface="Arial" pitchFamily="34" charset="0"/>
                <a:ea typeface="+mn-ea"/>
                <a:cs typeface="Arial" pitchFamily="34" charset="0"/>
              </a:defRPr>
            </a:lvl9pPr>
          </a:lstStyle>
          <a:p>
            <a:pPr lvl="0"/>
            <a:r>
              <a:rPr lang="en-US" noProof="0" dirty="0" smtClean="0"/>
              <a:t>Click to edit Master subtitle style</a:t>
            </a:r>
            <a:endParaRPr lang="en-GB" noProof="0" dirty="0"/>
          </a:p>
        </p:txBody>
      </p:sp>
    </p:spTree>
    <p:extLst>
      <p:ext uri="{BB962C8B-B14F-4D97-AF65-F5344CB8AC3E}">
        <p14:creationId xmlns:p14="http://schemas.microsoft.com/office/powerpoint/2010/main" val="2631456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sp>
        <p:nvSpPr>
          <p:cNvPr id="4" name="Freeform 12"/>
          <p:cNvSpPr>
            <a:spLocks noChangeAspect="1"/>
          </p:cNvSpPr>
          <p:nvPr userDrawn="1"/>
        </p:nvSpPr>
        <p:spPr bwMode="gray">
          <a:xfrm>
            <a:off x="0" y="0"/>
            <a:ext cx="4835525" cy="5395913"/>
          </a:xfrm>
          <a:custGeom>
            <a:avLst/>
            <a:gdLst>
              <a:gd name="T0" fmla="*/ 24671 w 24671"/>
              <a:gd name="T1" fmla="*/ 0 h 27539"/>
              <a:gd name="T2" fmla="*/ 0 w 24671"/>
              <a:gd name="T3" fmla="*/ 0 h 27539"/>
              <a:gd name="T4" fmla="*/ 0 w 24671"/>
              <a:gd name="T5" fmla="*/ 27539 h 27539"/>
              <a:gd name="T6" fmla="*/ 16529 w 24671"/>
              <a:gd name="T7" fmla="*/ 27539 h 27539"/>
              <a:gd name="T8" fmla="*/ 24671 w 24671"/>
              <a:gd name="T9" fmla="*/ 0 h 275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1" h="27539">
                <a:moveTo>
                  <a:pt x="24671" y="0"/>
                </a:moveTo>
                <a:lnTo>
                  <a:pt x="0" y="0"/>
                </a:lnTo>
                <a:lnTo>
                  <a:pt x="0" y="27539"/>
                </a:lnTo>
                <a:lnTo>
                  <a:pt x="16529" y="27539"/>
                </a:lnTo>
                <a:lnTo>
                  <a:pt x="2467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5" name="Group 19"/>
          <p:cNvGrpSpPr>
            <a:grpSpLocks/>
          </p:cNvGrpSpPr>
          <p:nvPr userDrawn="1"/>
        </p:nvGrpSpPr>
        <p:grpSpPr bwMode="auto">
          <a:xfrm>
            <a:off x="128588" y="0"/>
            <a:ext cx="2735262" cy="1530350"/>
            <a:chOff x="68" y="0"/>
            <a:chExt cx="1723" cy="964"/>
          </a:xfrm>
        </p:grpSpPr>
        <p:sp>
          <p:nvSpPr>
            <p:cNvPr id="8"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9"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6" name="Title 9"/>
          <p:cNvSpPr>
            <a:spLocks noGrp="1"/>
          </p:cNvSpPr>
          <p:nvPr>
            <p:ph type="title"/>
          </p:nvPr>
        </p:nvSpPr>
        <p:spPr bwMode="gray">
          <a:xfrm>
            <a:off x="324000" y="1556792"/>
            <a:ext cx="3461923" cy="2016224"/>
          </a:xfrm>
          <a:noFill/>
          <a:ln w="9525">
            <a:noFill/>
            <a:miter lim="800000"/>
            <a:headEnd/>
            <a:tailEnd/>
          </a:ln>
        </p:spPr>
        <p:txBody>
          <a:bodyPr anchor="t">
            <a:normAutofit/>
          </a:bodyPr>
          <a:lstStyle>
            <a:lvl1pPr algn="l" rtl="0" eaLnBrk="1" fontAlgn="base" hangingPunct="1">
              <a:spcBef>
                <a:spcPct val="40000"/>
              </a:spcBef>
              <a:spcAft>
                <a:spcPct val="0"/>
              </a:spcAft>
              <a:defRPr lang="en-GB" sz="3000" b="1" dirty="0" smtClean="0">
                <a:solidFill>
                  <a:schemeClr val="bg1"/>
                </a:solidFill>
                <a:latin typeface="+mj-lt"/>
                <a:ea typeface="+mj-ea"/>
                <a:cs typeface="+mj-cs"/>
              </a:defRPr>
            </a:lvl1pPr>
            <a:lvl2pPr>
              <a:defRPr lang="en-GB" sz="3000" b="1" dirty="0">
                <a:solidFill>
                  <a:schemeClr val="bg1"/>
                </a:solidFill>
                <a:latin typeface="+mj-lt"/>
              </a:defRPr>
            </a:lvl2pPr>
            <a:lvl3pPr>
              <a:defRPr lang="en-GB" sz="3000" b="1" dirty="0">
                <a:solidFill>
                  <a:schemeClr val="bg1"/>
                </a:solidFill>
                <a:latin typeface="+mj-lt"/>
              </a:defRPr>
            </a:lvl3pPr>
            <a:lvl4pPr>
              <a:defRPr lang="en-GB" sz="3000" b="1" dirty="0">
                <a:solidFill>
                  <a:schemeClr val="bg1"/>
                </a:solidFill>
                <a:latin typeface="+mj-lt"/>
              </a:defRPr>
            </a:lvl4pPr>
            <a:lvl5pPr>
              <a:defRPr lang="en-GB" sz="3000" b="1" dirty="0">
                <a:solidFill>
                  <a:schemeClr val="bg1"/>
                </a:solidFill>
                <a:latin typeface="+mj-lt"/>
              </a:defRPr>
            </a:lvl5pPr>
            <a:lvl6pPr>
              <a:defRPr lang="en-GB" sz="3000" b="1" dirty="0">
                <a:solidFill>
                  <a:schemeClr val="bg1"/>
                </a:solidFill>
                <a:latin typeface="+mj-lt"/>
              </a:defRPr>
            </a:lvl6pPr>
            <a:lvl7pPr>
              <a:defRPr lang="en-GB" sz="3000" b="1" dirty="0">
                <a:solidFill>
                  <a:schemeClr val="bg1"/>
                </a:solidFill>
                <a:latin typeface="+mj-lt"/>
              </a:defRPr>
            </a:lvl7pPr>
            <a:lvl8pPr>
              <a:defRPr lang="en-GB" sz="3000" b="1" dirty="0">
                <a:solidFill>
                  <a:schemeClr val="bg1"/>
                </a:solidFill>
                <a:latin typeface="+mj-lt"/>
              </a:defRPr>
            </a:lvl8pPr>
            <a:lvl9pPr>
              <a:defRPr sz="3000">
                <a:solidFill>
                  <a:schemeClr val="bg1"/>
                </a:solidFill>
              </a:defRPr>
            </a:lvl9pPr>
          </a:lstStyle>
          <a:p>
            <a:pPr lvl="0"/>
            <a:r>
              <a:rPr lang="en-US" dirty="0" smtClean="0"/>
              <a:t>Click to edit Master title style</a:t>
            </a:r>
            <a:endParaRPr lang="en-GB" dirty="0"/>
          </a:p>
        </p:txBody>
      </p:sp>
      <p:sp>
        <p:nvSpPr>
          <p:cNvPr id="7" name="Text Placeholder 16"/>
          <p:cNvSpPr>
            <a:spLocks noGrp="1"/>
          </p:cNvSpPr>
          <p:nvPr>
            <p:ph type="body" sz="quarter" idx="10"/>
          </p:nvPr>
        </p:nvSpPr>
        <p:spPr bwMode="gray">
          <a:xfrm>
            <a:off x="324000" y="3789040"/>
            <a:ext cx="3029875" cy="1079823"/>
          </a:xfrm>
          <a:noFill/>
          <a:ln w="9525">
            <a:noFill/>
            <a:miter lim="800000"/>
            <a:headEnd/>
            <a:tailEnd/>
          </a:ln>
        </p:spPr>
        <p:txBody>
          <a:bodyPr wrap="square" numCol="1" anchor="t" anchorCtr="0" compatLnSpc="1">
            <a:prstTxWarp prst="textNoShape">
              <a:avLst/>
            </a:prstTxWarp>
          </a:bodyPr>
          <a:lstStyle>
            <a:lvl1pPr marL="342900" indent="-342900" algn="l" rtl="0" eaLnBrk="1" fontAlgn="base" hangingPunct="1">
              <a:lnSpc>
                <a:spcPct val="110000"/>
              </a:lnSpc>
              <a:spcBef>
                <a:spcPts val="600"/>
              </a:spcBef>
              <a:spcAft>
                <a:spcPct val="0"/>
              </a:spcAft>
              <a:defRPr lang="en-US" sz="1200" b="0" dirty="0" smtClean="0">
                <a:solidFill>
                  <a:schemeClr val="bg1"/>
                </a:solidFill>
                <a:latin typeface="+mn-lt"/>
                <a:ea typeface="+mn-ea"/>
                <a:cs typeface="+mn-cs"/>
              </a:defRPr>
            </a:lvl1pPr>
            <a:lvl2pPr>
              <a:defRPr lang="en-US" sz="1200" b="0" kern="1200" noProof="0" dirty="0" smtClean="0">
                <a:solidFill>
                  <a:schemeClr val="bg1"/>
                </a:solidFill>
                <a:latin typeface="+mn-lt"/>
                <a:ea typeface="+mn-ea"/>
                <a:cs typeface="+mn-cs"/>
              </a:defRPr>
            </a:lvl2pPr>
            <a:lvl3pPr>
              <a:defRPr lang="en-US" sz="1200" b="0" kern="1200" noProof="0" dirty="0" smtClean="0">
                <a:solidFill>
                  <a:schemeClr val="bg1"/>
                </a:solidFill>
                <a:latin typeface="+mn-lt"/>
                <a:ea typeface="+mn-ea"/>
                <a:cs typeface="+mn-cs"/>
              </a:defRPr>
            </a:lvl3pPr>
            <a:lvl4pPr>
              <a:defRPr lang="en-US" sz="1200" b="0" kern="1200" noProof="0" dirty="0" smtClean="0">
                <a:solidFill>
                  <a:schemeClr val="bg1"/>
                </a:solidFill>
                <a:latin typeface="+mn-lt"/>
                <a:ea typeface="+mn-ea"/>
                <a:cs typeface="+mn-cs"/>
              </a:defRPr>
            </a:lvl4pPr>
            <a:lvl5pPr>
              <a:defRPr lang="en-US" sz="1200" b="0" kern="1200" noProof="0" dirty="0" smtClean="0">
                <a:solidFill>
                  <a:schemeClr val="bg1"/>
                </a:solidFill>
                <a:latin typeface="+mn-lt"/>
                <a:ea typeface="+mn-ea"/>
                <a:cs typeface="+mn-cs"/>
              </a:defRPr>
            </a:lvl5pPr>
            <a:lvl6pPr>
              <a:defRPr lang="en-US" sz="1200" b="0" kern="1200" noProof="0" dirty="0" smtClean="0">
                <a:solidFill>
                  <a:schemeClr val="bg1"/>
                </a:solidFill>
                <a:latin typeface="+mn-lt"/>
                <a:ea typeface="+mn-ea"/>
                <a:cs typeface="+mn-cs"/>
              </a:defRPr>
            </a:lvl6pPr>
            <a:lvl7pPr>
              <a:defRPr lang="en-US" sz="1200" b="0" kern="1200" noProof="0" dirty="0" smtClean="0">
                <a:solidFill>
                  <a:schemeClr val="bg1"/>
                </a:solidFill>
                <a:latin typeface="+mn-lt"/>
                <a:ea typeface="+mn-ea"/>
                <a:cs typeface="+mn-cs"/>
              </a:defRPr>
            </a:lvl7pPr>
            <a:lvl8pPr>
              <a:defRPr lang="en-US" sz="1200" b="0" kern="1200" noProof="0" dirty="0" smtClean="0">
                <a:solidFill>
                  <a:schemeClr val="bg1"/>
                </a:solidFill>
                <a:latin typeface="+mn-lt"/>
                <a:ea typeface="+mn-ea"/>
                <a:cs typeface="+mn-cs"/>
              </a:defRPr>
            </a:lvl8pPr>
            <a:lvl9pPr>
              <a:defRPr lang="en-US" sz="1200" b="0" kern="1200" noProof="0" dirty="0" smtClean="0">
                <a:solidFill>
                  <a:schemeClr val="bg1"/>
                </a:solidFill>
                <a:latin typeface="+mn-lt"/>
                <a:ea typeface="+mn-ea"/>
                <a:cs typeface="+mn-cs"/>
              </a:defRPr>
            </a:lvl9pPr>
          </a:lstStyle>
          <a:p>
            <a:pPr lvl="0"/>
            <a:r>
              <a:rPr lang="en-US" dirty="0" smtClean="0"/>
              <a:t>Click to edit Master text styles</a:t>
            </a:r>
          </a:p>
        </p:txBody>
      </p:sp>
    </p:spTree>
    <p:extLst>
      <p:ext uri="{BB962C8B-B14F-4D97-AF65-F5344CB8AC3E}">
        <p14:creationId xmlns:p14="http://schemas.microsoft.com/office/powerpoint/2010/main" val="1100472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sp>
        <p:nvSpPr>
          <p:cNvPr id="4" name="Freeform 6"/>
          <p:cNvSpPr>
            <a:spLocks noEditPoints="1"/>
          </p:cNvSpPr>
          <p:nvPr userDrawn="1"/>
        </p:nvSpPr>
        <p:spPr bwMode="gray">
          <a:xfrm>
            <a:off x="0" y="547688"/>
            <a:ext cx="4683125" cy="4848225"/>
          </a:xfrm>
          <a:custGeom>
            <a:avLst/>
            <a:gdLst>
              <a:gd name="T0" fmla="*/ 2950 w 2950"/>
              <a:gd name="T1" fmla="*/ 0 h 3054"/>
              <a:gd name="T2" fmla="*/ 433 w 2950"/>
              <a:gd name="T3" fmla="*/ 0 h 3054"/>
              <a:gd name="T4" fmla="*/ 0 w 2950"/>
              <a:gd name="T5" fmla="*/ 1461 h 3054"/>
              <a:gd name="T6" fmla="*/ 0 w 2950"/>
              <a:gd name="T7" fmla="*/ 3054 h 3054"/>
              <a:gd name="T8" fmla="*/ 2046 w 2950"/>
              <a:gd name="T9" fmla="*/ 3054 h 3054"/>
              <a:gd name="T10" fmla="*/ 2950 w 2950"/>
              <a:gd name="T11" fmla="*/ 0 h 3054"/>
              <a:gd name="T12" fmla="*/ 2950 w 2950"/>
              <a:gd name="T13" fmla="*/ 0 h 3054"/>
              <a:gd name="T14" fmla="*/ 2950 w 2950"/>
              <a:gd name="T15" fmla="*/ 0 h 30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50" h="3054">
                <a:moveTo>
                  <a:pt x="2950" y="0"/>
                </a:moveTo>
                <a:lnTo>
                  <a:pt x="433" y="0"/>
                </a:lnTo>
                <a:lnTo>
                  <a:pt x="0" y="1461"/>
                </a:lnTo>
                <a:lnTo>
                  <a:pt x="0" y="3054"/>
                </a:lnTo>
                <a:lnTo>
                  <a:pt x="2046" y="3054"/>
                </a:lnTo>
                <a:lnTo>
                  <a:pt x="2950" y="0"/>
                </a:lnTo>
                <a:close/>
                <a:moveTo>
                  <a:pt x="2950" y="0"/>
                </a:moveTo>
                <a:lnTo>
                  <a:pt x="2950"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5" name="Group 19"/>
          <p:cNvGrpSpPr>
            <a:grpSpLocks/>
          </p:cNvGrpSpPr>
          <p:nvPr userDrawn="1"/>
        </p:nvGrpSpPr>
        <p:grpSpPr bwMode="gray">
          <a:xfrm>
            <a:off x="683568" y="548680"/>
            <a:ext cx="1930547" cy="1080120"/>
            <a:chOff x="68" y="0"/>
            <a:chExt cx="1723" cy="964"/>
          </a:xfrm>
          <a:solidFill>
            <a:schemeClr val="accent6"/>
          </a:solidFill>
        </p:grpSpPr>
        <p:sp>
          <p:nvSpPr>
            <p:cNvPr id="6" name="Freeform 8"/>
            <p:cNvSpPr>
              <a:spLocks noEditPoints="1"/>
            </p:cNvSpPr>
            <p:nvPr/>
          </p:nvSpPr>
          <p:spPr bwMode="gray">
            <a:xfrm>
              <a:off x="199" y="248"/>
              <a:ext cx="1423" cy="489"/>
            </a:xfrm>
            <a:custGeom>
              <a:avLst/>
              <a:gdLst>
                <a:gd name="T0" fmla="*/ 1974 w 4103"/>
                <a:gd name="T1" fmla="*/ 485 h 1409"/>
                <a:gd name="T2" fmla="*/ 2267 w 4103"/>
                <a:gd name="T3" fmla="*/ 697 h 1409"/>
                <a:gd name="T4" fmla="*/ 1655 w 4103"/>
                <a:gd name="T5" fmla="*/ 656 h 1409"/>
                <a:gd name="T6" fmla="*/ 1718 w 4103"/>
                <a:gd name="T7" fmla="*/ 424 h 1409"/>
                <a:gd name="T8" fmla="*/ 970 w 4103"/>
                <a:gd name="T9" fmla="*/ 697 h 1409"/>
                <a:gd name="T10" fmla="*/ 1169 w 4103"/>
                <a:gd name="T11" fmla="*/ 416 h 1409"/>
                <a:gd name="T12" fmla="*/ 719 w 4103"/>
                <a:gd name="T13" fmla="*/ 631 h 1409"/>
                <a:gd name="T14" fmla="*/ 751 w 4103"/>
                <a:gd name="T15" fmla="*/ 630 h 1409"/>
                <a:gd name="T16" fmla="*/ 202 w 4103"/>
                <a:gd name="T17" fmla="*/ 618 h 1409"/>
                <a:gd name="T18" fmla="*/ 180 w 4103"/>
                <a:gd name="T19" fmla="*/ 697 h 1409"/>
                <a:gd name="T20" fmla="*/ 1187 w 4103"/>
                <a:gd name="T21" fmla="*/ 416 h 1409"/>
                <a:gd name="T22" fmla="*/ 115 w 4103"/>
                <a:gd name="T23" fmla="*/ 906 h 1409"/>
                <a:gd name="T24" fmla="*/ 661 w 4103"/>
                <a:gd name="T25" fmla="*/ 715 h 1409"/>
                <a:gd name="T26" fmla="*/ 1145 w 4103"/>
                <a:gd name="T27" fmla="*/ 715 h 1409"/>
                <a:gd name="T28" fmla="*/ 1697 w 4103"/>
                <a:gd name="T29" fmla="*/ 863 h 1409"/>
                <a:gd name="T30" fmla="*/ 203 w 4103"/>
                <a:gd name="T31" fmla="*/ 1286 h 1409"/>
                <a:gd name="T32" fmla="*/ 250 w 4103"/>
                <a:gd name="T33" fmla="*/ 1328 h 1409"/>
                <a:gd name="T34" fmla="*/ 556 w 4103"/>
                <a:gd name="T35" fmla="*/ 1196 h 1409"/>
                <a:gd name="T36" fmla="*/ 340 w 4103"/>
                <a:gd name="T37" fmla="*/ 1196 h 1409"/>
                <a:gd name="T38" fmla="*/ 408 w 4103"/>
                <a:gd name="T39" fmla="*/ 1225 h 1409"/>
                <a:gd name="T40" fmla="*/ 514 w 4103"/>
                <a:gd name="T41" fmla="*/ 1225 h 1409"/>
                <a:gd name="T42" fmla="*/ 631 w 4103"/>
                <a:gd name="T43" fmla="*/ 1168 h 1409"/>
                <a:gd name="T44" fmla="*/ 794 w 4103"/>
                <a:gd name="T45" fmla="*/ 1220 h 1409"/>
                <a:gd name="T46" fmla="*/ 672 w 4103"/>
                <a:gd name="T47" fmla="*/ 1348 h 1409"/>
                <a:gd name="T48" fmla="*/ 847 w 4103"/>
                <a:gd name="T49" fmla="*/ 1359 h 1409"/>
                <a:gd name="T50" fmla="*/ 943 w 4103"/>
                <a:gd name="T51" fmla="*/ 1196 h 1409"/>
                <a:gd name="T52" fmla="*/ 1129 w 4103"/>
                <a:gd name="T53" fmla="*/ 1351 h 1409"/>
                <a:gd name="T54" fmla="*/ 1198 w 4103"/>
                <a:gd name="T55" fmla="*/ 1196 h 1409"/>
                <a:gd name="T56" fmla="*/ 1280 w 4103"/>
                <a:gd name="T57" fmla="*/ 1129 h 1409"/>
                <a:gd name="T58" fmla="*/ 1253 w 4103"/>
                <a:gd name="T59" fmla="*/ 1254 h 1409"/>
                <a:gd name="T60" fmla="*/ 1489 w 4103"/>
                <a:gd name="T61" fmla="*/ 1194 h 1409"/>
                <a:gd name="T62" fmla="*/ 1546 w 4103"/>
                <a:gd name="T63" fmla="*/ 1353 h 1409"/>
                <a:gd name="T64" fmla="*/ 1714 w 4103"/>
                <a:gd name="T65" fmla="*/ 1286 h 1409"/>
                <a:gd name="T66" fmla="*/ 1761 w 4103"/>
                <a:gd name="T67" fmla="*/ 1328 h 1409"/>
                <a:gd name="T68" fmla="*/ 1976 w 4103"/>
                <a:gd name="T69" fmla="*/ 1346 h 1409"/>
                <a:gd name="T70" fmla="*/ 1842 w 4103"/>
                <a:gd name="T71" fmla="*/ 1270 h 1409"/>
                <a:gd name="T72" fmla="*/ 1887 w 4103"/>
                <a:gd name="T73" fmla="*/ 1270 h 1409"/>
                <a:gd name="T74" fmla="*/ 2110 w 4103"/>
                <a:gd name="T75" fmla="*/ 1348 h 1409"/>
                <a:gd name="T76" fmla="*/ 87 w 4103"/>
                <a:gd name="T77" fmla="*/ 1221 h 1409"/>
                <a:gd name="T78" fmla="*/ 5 w 4103"/>
                <a:gd name="T79" fmla="*/ 1271 h 1409"/>
                <a:gd name="T80" fmla="*/ 2343 w 4103"/>
                <a:gd name="T81" fmla="*/ 1322 h 1409"/>
                <a:gd name="T82" fmla="*/ 2378 w 4103"/>
                <a:gd name="T83" fmla="*/ 1249 h 1409"/>
                <a:gd name="T84" fmla="*/ 2528 w 4103"/>
                <a:gd name="T85" fmla="*/ 1221 h 1409"/>
                <a:gd name="T86" fmla="*/ 2832 w 4103"/>
                <a:gd name="T87" fmla="*/ 1192 h 1409"/>
                <a:gd name="T88" fmla="*/ 2709 w 4103"/>
                <a:gd name="T89" fmla="*/ 1348 h 1409"/>
                <a:gd name="T90" fmla="*/ 2963 w 4103"/>
                <a:gd name="T91" fmla="*/ 1216 h 1409"/>
                <a:gd name="T92" fmla="*/ 2966 w 4103"/>
                <a:gd name="T93" fmla="*/ 1195 h 1409"/>
                <a:gd name="T94" fmla="*/ 3072 w 4103"/>
                <a:gd name="T95" fmla="*/ 1348 h 1409"/>
                <a:gd name="T96" fmla="*/ 3168 w 4103"/>
                <a:gd name="T97" fmla="*/ 1335 h 1409"/>
                <a:gd name="T98" fmla="*/ 3246 w 4103"/>
                <a:gd name="T99" fmla="*/ 1220 h 1409"/>
                <a:gd name="T100" fmla="*/ 3457 w 4103"/>
                <a:gd name="T101" fmla="*/ 1348 h 1409"/>
                <a:gd name="T102" fmla="*/ 3509 w 4103"/>
                <a:gd name="T103" fmla="*/ 1194 h 1409"/>
                <a:gd name="T104" fmla="*/ 3513 w 4103"/>
                <a:gd name="T105" fmla="*/ 1168 h 1409"/>
                <a:gd name="T106" fmla="*/ 3601 w 4103"/>
                <a:gd name="T107" fmla="*/ 1196 h 1409"/>
                <a:gd name="T108" fmla="*/ 3656 w 4103"/>
                <a:gd name="T109" fmla="*/ 1317 h 1409"/>
                <a:gd name="T110" fmla="*/ 3687 w 4103"/>
                <a:gd name="T111" fmla="*/ 1406 h 1409"/>
                <a:gd name="T112" fmla="*/ 3987 w 4103"/>
                <a:gd name="T113" fmla="*/ 1145 h 1409"/>
                <a:gd name="T114" fmla="*/ 4072 w 4103"/>
                <a:gd name="T115" fmla="*/ 1129 h 1409"/>
                <a:gd name="T116" fmla="*/ 3978 w 4103"/>
                <a:gd name="T117" fmla="*/ 12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w="9525">
              <a:noFill/>
              <a:round/>
              <a:headEnd/>
              <a:tailEnd/>
            </a:ln>
          </p:spPr>
          <p:txBody>
            <a:bodyPr/>
            <a:lstStyle/>
            <a:p>
              <a:pPr fontAlgn="auto">
                <a:spcBef>
                  <a:spcPts val="0"/>
                </a:spcBef>
                <a:spcAft>
                  <a:spcPts val="0"/>
                </a:spcAft>
                <a:defRPr/>
              </a:pPr>
              <a:endParaRPr lang="en-GB">
                <a:solidFill>
                  <a:srgbClr val="000000"/>
                </a:solidFill>
                <a:latin typeface="Arial"/>
                <a:cs typeface="+mn-cs"/>
              </a:endParaRPr>
            </a:p>
          </p:txBody>
        </p:sp>
        <p:sp>
          <p:nvSpPr>
            <p:cNvPr id="7" name="Freeform 9"/>
            <p:cNvSpPr>
              <a:spLocks noEditPoints="1"/>
            </p:cNvSpPr>
            <p:nvPr/>
          </p:nvSpPr>
          <p:spPr bwMode="gray">
            <a:xfrm>
              <a:off x="68" y="0"/>
              <a:ext cx="1723" cy="964"/>
            </a:xfrm>
            <a:custGeom>
              <a:avLst/>
              <a:gdLst>
                <a:gd name="T0" fmla="*/ 231 w 2268"/>
                <a:gd name="T1" fmla="*/ 327 h 1269"/>
                <a:gd name="T2" fmla="*/ 0 w 2268"/>
                <a:gd name="T3" fmla="*/ 327 h 1269"/>
                <a:gd name="T4" fmla="*/ 0 w 2268"/>
                <a:gd name="T5" fmla="*/ 0 h 1269"/>
                <a:gd name="T6" fmla="*/ 231 w 2268"/>
                <a:gd name="T7" fmla="*/ 0 h 1269"/>
                <a:gd name="T8" fmla="*/ 231 w 2268"/>
                <a:gd name="T9" fmla="*/ 327 h 1269"/>
                <a:gd name="T10" fmla="*/ 2268 w 2268"/>
                <a:gd name="T11" fmla="*/ 0 h 1269"/>
                <a:gd name="T12" fmla="*/ 2036 w 2268"/>
                <a:gd name="T13" fmla="*/ 0 h 1269"/>
                <a:gd name="T14" fmla="*/ 2036 w 2268"/>
                <a:gd name="T15" fmla="*/ 327 h 1269"/>
                <a:gd name="T16" fmla="*/ 2268 w 2268"/>
                <a:gd name="T17" fmla="*/ 327 h 1269"/>
                <a:gd name="T18" fmla="*/ 2268 w 2268"/>
                <a:gd name="T19" fmla="*/ 0 h 1269"/>
                <a:gd name="T20" fmla="*/ 231 w 2268"/>
                <a:gd name="T21" fmla="*/ 942 h 1269"/>
                <a:gd name="T22" fmla="*/ 0 w 2268"/>
                <a:gd name="T23" fmla="*/ 942 h 1269"/>
                <a:gd name="T24" fmla="*/ 0 w 2268"/>
                <a:gd name="T25" fmla="*/ 1269 h 1269"/>
                <a:gd name="T26" fmla="*/ 231 w 2268"/>
                <a:gd name="T27" fmla="*/ 1269 h 1269"/>
                <a:gd name="T28" fmla="*/ 231 w 2268"/>
                <a:gd name="T29" fmla="*/ 942 h 1269"/>
                <a:gd name="T30" fmla="*/ 2268 w 2268"/>
                <a:gd name="T31" fmla="*/ 942 h 1269"/>
                <a:gd name="T32" fmla="*/ 2036 w 2268"/>
                <a:gd name="T33" fmla="*/ 942 h 1269"/>
                <a:gd name="T34" fmla="*/ 2036 w 2268"/>
                <a:gd name="T35" fmla="*/ 1269 h 1269"/>
                <a:gd name="T36" fmla="*/ 2268 w 2268"/>
                <a:gd name="T37" fmla="*/ 1269 h 1269"/>
                <a:gd name="T38" fmla="*/ 2268 w 2268"/>
                <a:gd name="T39" fmla="*/ 942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w="9525">
              <a:noFill/>
              <a:round/>
              <a:headEnd/>
              <a:tailEnd/>
            </a:ln>
          </p:spPr>
          <p:txBody>
            <a:bodyPr/>
            <a:lstStyle/>
            <a:p>
              <a:pPr fontAlgn="auto">
                <a:spcBef>
                  <a:spcPts val="0"/>
                </a:spcBef>
                <a:spcAft>
                  <a:spcPts val="0"/>
                </a:spcAft>
                <a:defRPr/>
              </a:pPr>
              <a:endParaRPr lang="en-GB">
                <a:solidFill>
                  <a:srgbClr val="000000"/>
                </a:solidFill>
                <a:latin typeface="Arial"/>
                <a:cs typeface="+mn-cs"/>
              </a:endParaRPr>
            </a:p>
          </p:txBody>
        </p:sp>
      </p:grpSp>
      <p:sp>
        <p:nvSpPr>
          <p:cNvPr id="15" name="Title 9"/>
          <p:cNvSpPr>
            <a:spLocks noGrp="1"/>
          </p:cNvSpPr>
          <p:nvPr>
            <p:ph type="title"/>
          </p:nvPr>
        </p:nvSpPr>
        <p:spPr bwMode="gray">
          <a:xfrm>
            <a:off x="827088" y="1844824"/>
            <a:ext cx="2880816" cy="1943892"/>
          </a:xfrm>
          <a:noFill/>
          <a:ln w="9525">
            <a:noFill/>
            <a:miter lim="800000"/>
            <a:headEnd/>
            <a:tailEnd/>
          </a:ln>
        </p:spPr>
        <p:txBody>
          <a:bodyPr anchor="t">
            <a:normAutofit/>
          </a:bodyPr>
          <a:lstStyle>
            <a:lvl1pPr algn="l" rtl="0" eaLnBrk="1" fontAlgn="base" hangingPunct="1">
              <a:spcBef>
                <a:spcPct val="40000"/>
              </a:spcBef>
              <a:spcAft>
                <a:spcPct val="0"/>
              </a:spcAft>
              <a:defRPr lang="en-GB" sz="3000" b="1" dirty="0" smtClean="0">
                <a:solidFill>
                  <a:schemeClr val="bg1"/>
                </a:solidFill>
                <a:latin typeface="+mj-lt"/>
                <a:ea typeface="+mj-ea"/>
                <a:cs typeface="+mj-cs"/>
              </a:defRPr>
            </a:lvl1pPr>
            <a:lvl2pPr>
              <a:defRPr lang="en-GB" sz="3000" b="1" dirty="0">
                <a:solidFill>
                  <a:schemeClr val="bg1"/>
                </a:solidFill>
                <a:latin typeface="+mj-lt"/>
              </a:defRPr>
            </a:lvl2pPr>
            <a:lvl3pPr>
              <a:defRPr lang="en-GB" sz="3000" b="1" dirty="0">
                <a:solidFill>
                  <a:schemeClr val="bg1"/>
                </a:solidFill>
                <a:latin typeface="+mj-lt"/>
              </a:defRPr>
            </a:lvl3pPr>
            <a:lvl4pPr>
              <a:defRPr lang="en-GB" sz="3000" b="1" dirty="0">
                <a:solidFill>
                  <a:schemeClr val="bg1"/>
                </a:solidFill>
                <a:latin typeface="+mj-lt"/>
              </a:defRPr>
            </a:lvl4pPr>
            <a:lvl5pPr>
              <a:defRPr lang="en-GB" sz="3000" b="1" dirty="0">
                <a:solidFill>
                  <a:schemeClr val="bg1"/>
                </a:solidFill>
                <a:latin typeface="+mj-lt"/>
              </a:defRPr>
            </a:lvl5pPr>
            <a:lvl6pPr>
              <a:defRPr lang="en-GB" sz="3000" b="1" dirty="0">
                <a:solidFill>
                  <a:schemeClr val="bg1"/>
                </a:solidFill>
                <a:latin typeface="+mj-lt"/>
              </a:defRPr>
            </a:lvl6pPr>
            <a:lvl7pPr>
              <a:defRPr lang="en-GB" sz="3000" b="1" dirty="0">
                <a:solidFill>
                  <a:schemeClr val="bg1"/>
                </a:solidFill>
                <a:latin typeface="+mj-lt"/>
              </a:defRPr>
            </a:lvl7pPr>
            <a:lvl8pPr>
              <a:defRPr lang="en-GB" sz="3000" b="1" dirty="0">
                <a:solidFill>
                  <a:schemeClr val="bg1"/>
                </a:solidFill>
                <a:latin typeface="+mj-lt"/>
              </a:defRPr>
            </a:lvl8pPr>
            <a:lvl9pPr>
              <a:defRPr sz="3000">
                <a:solidFill>
                  <a:schemeClr val="bg1"/>
                </a:solidFill>
              </a:defRPr>
            </a:lvl9pPr>
          </a:lstStyle>
          <a:p>
            <a:pPr lvl="0"/>
            <a:r>
              <a:rPr lang="en-US" dirty="0" smtClean="0"/>
              <a:t>Click to edit Master title style</a:t>
            </a:r>
            <a:endParaRPr lang="en-GB" dirty="0"/>
          </a:p>
        </p:txBody>
      </p:sp>
      <p:sp>
        <p:nvSpPr>
          <p:cNvPr id="16" name="Text Placeholder 16"/>
          <p:cNvSpPr>
            <a:spLocks noGrp="1"/>
          </p:cNvSpPr>
          <p:nvPr>
            <p:ph type="body" sz="quarter" idx="10"/>
          </p:nvPr>
        </p:nvSpPr>
        <p:spPr bwMode="gray">
          <a:xfrm>
            <a:off x="827088" y="4005064"/>
            <a:ext cx="2520776" cy="1079500"/>
          </a:xfrm>
          <a:noFill/>
          <a:ln w="9525">
            <a:noFill/>
            <a:miter lim="800000"/>
            <a:headEnd/>
            <a:tailEnd/>
          </a:ln>
        </p:spPr>
        <p:txBody>
          <a:bodyPr wrap="square" numCol="1" anchor="t" anchorCtr="0" compatLnSpc="1">
            <a:prstTxWarp prst="textNoShape">
              <a:avLst/>
            </a:prstTxWarp>
          </a:bodyPr>
          <a:lstStyle>
            <a:lvl1pPr marL="342900" indent="-342900" algn="l" rtl="0" eaLnBrk="1" fontAlgn="base" hangingPunct="1">
              <a:lnSpc>
                <a:spcPct val="110000"/>
              </a:lnSpc>
              <a:spcBef>
                <a:spcPts val="600"/>
              </a:spcBef>
              <a:spcAft>
                <a:spcPct val="0"/>
              </a:spcAft>
              <a:defRPr lang="en-US" sz="1200" b="0" dirty="0" smtClean="0">
                <a:solidFill>
                  <a:schemeClr val="bg1"/>
                </a:solidFill>
                <a:latin typeface="+mn-lt"/>
                <a:ea typeface="+mn-ea"/>
                <a:cs typeface="+mn-cs"/>
              </a:defRPr>
            </a:lvl1pPr>
            <a:lvl2pPr>
              <a:defRPr lang="en-US" sz="1200" b="0" kern="1200" noProof="0" dirty="0" smtClean="0">
                <a:solidFill>
                  <a:schemeClr val="bg1"/>
                </a:solidFill>
                <a:latin typeface="+mn-lt"/>
                <a:ea typeface="+mn-ea"/>
                <a:cs typeface="+mn-cs"/>
              </a:defRPr>
            </a:lvl2pPr>
            <a:lvl3pPr>
              <a:defRPr lang="en-US" sz="1200" b="0" kern="1200" noProof="0" dirty="0" smtClean="0">
                <a:solidFill>
                  <a:schemeClr val="bg1"/>
                </a:solidFill>
                <a:latin typeface="+mn-lt"/>
                <a:ea typeface="+mn-ea"/>
                <a:cs typeface="+mn-cs"/>
              </a:defRPr>
            </a:lvl3pPr>
            <a:lvl4pPr>
              <a:defRPr lang="en-US" sz="1200" b="0" kern="1200" noProof="0" dirty="0" smtClean="0">
                <a:solidFill>
                  <a:schemeClr val="bg1"/>
                </a:solidFill>
                <a:latin typeface="+mn-lt"/>
                <a:ea typeface="+mn-ea"/>
                <a:cs typeface="+mn-cs"/>
              </a:defRPr>
            </a:lvl4pPr>
            <a:lvl5pPr>
              <a:defRPr lang="en-US" sz="1200" b="0" kern="1200" noProof="0" dirty="0" smtClean="0">
                <a:solidFill>
                  <a:schemeClr val="bg1"/>
                </a:solidFill>
                <a:latin typeface="+mn-lt"/>
                <a:ea typeface="+mn-ea"/>
                <a:cs typeface="+mn-cs"/>
              </a:defRPr>
            </a:lvl5pPr>
            <a:lvl6pPr>
              <a:defRPr lang="en-US" sz="1200" b="0" kern="1200" noProof="0" dirty="0" smtClean="0">
                <a:solidFill>
                  <a:schemeClr val="bg1"/>
                </a:solidFill>
                <a:latin typeface="+mn-lt"/>
                <a:ea typeface="+mn-ea"/>
                <a:cs typeface="+mn-cs"/>
              </a:defRPr>
            </a:lvl6pPr>
            <a:lvl7pPr>
              <a:defRPr lang="en-US" sz="1200" b="0" kern="1200" noProof="0" dirty="0" smtClean="0">
                <a:solidFill>
                  <a:schemeClr val="bg1"/>
                </a:solidFill>
                <a:latin typeface="+mn-lt"/>
                <a:ea typeface="+mn-ea"/>
                <a:cs typeface="+mn-cs"/>
              </a:defRPr>
            </a:lvl7pPr>
            <a:lvl8pPr>
              <a:defRPr lang="en-US" sz="1200" b="0" kern="1200" noProof="0" dirty="0" smtClean="0">
                <a:solidFill>
                  <a:schemeClr val="bg1"/>
                </a:solidFill>
                <a:latin typeface="+mn-lt"/>
                <a:ea typeface="+mn-ea"/>
                <a:cs typeface="+mn-cs"/>
              </a:defRPr>
            </a:lvl8pPr>
            <a:lvl9pPr>
              <a:defRPr lang="en-US" sz="1200" b="0" kern="1200" noProof="0" dirty="0" smtClean="0">
                <a:solidFill>
                  <a:schemeClr val="bg1"/>
                </a:solidFill>
                <a:latin typeface="+mn-lt"/>
                <a:ea typeface="+mn-ea"/>
                <a:cs typeface="+mn-cs"/>
              </a:defRPr>
            </a:lvl9pPr>
          </a:lstStyle>
          <a:p>
            <a:pPr lvl="0"/>
            <a:r>
              <a:rPr lang="en-US" dirty="0" smtClean="0"/>
              <a:t>Click to edit Master text styles</a:t>
            </a:r>
          </a:p>
        </p:txBody>
      </p:sp>
    </p:spTree>
    <p:extLst>
      <p:ext uri="{BB962C8B-B14F-4D97-AF65-F5344CB8AC3E}">
        <p14:creationId xmlns:p14="http://schemas.microsoft.com/office/powerpoint/2010/main" val="24002599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0"/>
            <a:ext cx="9144000" cy="6859588"/>
            <a:chOff x="3175" y="-1588"/>
            <a:chExt cx="9140826" cy="6859588"/>
          </a:xfrm>
        </p:grpSpPr>
        <p:sp>
          <p:nvSpPr>
            <p:cNvPr id="5" name="Freeform 23"/>
            <p:cNvSpPr>
              <a:spLocks noChangeAspect="1"/>
            </p:cNvSpPr>
            <p:nvPr userDrawn="1"/>
          </p:nvSpPr>
          <p:spPr bwMode="gray">
            <a:xfrm>
              <a:off x="3175" y="-1588"/>
              <a:ext cx="5008563" cy="3239162"/>
            </a:xfrm>
            <a:custGeom>
              <a:avLst/>
              <a:gdLst>
                <a:gd name="T0" fmla="*/ 20946 w 20946"/>
                <a:gd name="T1" fmla="*/ 0 h 13538"/>
                <a:gd name="T2" fmla="*/ 0 w 20946"/>
                <a:gd name="T3" fmla="*/ 0 h 13538"/>
                <a:gd name="T4" fmla="*/ 0 w 20946"/>
                <a:gd name="T5" fmla="*/ 13538 h 13538"/>
                <a:gd name="T6" fmla="*/ 16939 w 20946"/>
                <a:gd name="T7" fmla="*/ 13538 h 13538"/>
                <a:gd name="T8" fmla="*/ 20946 w 20946"/>
                <a:gd name="T9" fmla="*/ 0 h 13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46" h="13538">
                  <a:moveTo>
                    <a:pt x="20946" y="0"/>
                  </a:moveTo>
                  <a:lnTo>
                    <a:pt x="0" y="0"/>
                  </a:lnTo>
                  <a:lnTo>
                    <a:pt x="0" y="13538"/>
                  </a:lnTo>
                  <a:lnTo>
                    <a:pt x="16939" y="13538"/>
                  </a:lnTo>
                  <a:lnTo>
                    <a:pt x="20946"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6" name="Freeform 22"/>
            <p:cNvSpPr>
              <a:spLocks noChangeAspect="1"/>
            </p:cNvSpPr>
            <p:nvPr userDrawn="1"/>
          </p:nvSpPr>
          <p:spPr bwMode="gray">
            <a:xfrm>
              <a:off x="1979613" y="1820540"/>
              <a:ext cx="7164388" cy="5037460"/>
            </a:xfrm>
            <a:custGeom>
              <a:avLst/>
              <a:gdLst>
                <a:gd name="T0" fmla="*/ 6229 w 29957"/>
                <a:gd name="T1" fmla="*/ 0 h 21055"/>
                <a:gd name="T2" fmla="*/ 0 w 29957"/>
                <a:gd name="T3" fmla="*/ 21055 h 21055"/>
                <a:gd name="T4" fmla="*/ 29957 w 29957"/>
                <a:gd name="T5" fmla="*/ 21055 h 21055"/>
                <a:gd name="T6" fmla="*/ 29957 w 29957"/>
                <a:gd name="T7" fmla="*/ 0 h 21055"/>
                <a:gd name="T8" fmla="*/ 6229 w 29957"/>
                <a:gd name="T9" fmla="*/ 0 h 210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57" h="21055">
                  <a:moveTo>
                    <a:pt x="6229" y="0"/>
                  </a:moveTo>
                  <a:lnTo>
                    <a:pt x="0" y="21055"/>
                  </a:lnTo>
                  <a:lnTo>
                    <a:pt x="29957" y="21055"/>
                  </a:lnTo>
                  <a:lnTo>
                    <a:pt x="29957" y="0"/>
                  </a:lnTo>
                  <a:lnTo>
                    <a:pt x="6229"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7" name="Freeform 24"/>
            <p:cNvSpPr>
              <a:spLocks noChangeAspect="1"/>
            </p:cNvSpPr>
            <p:nvPr userDrawn="1"/>
          </p:nvSpPr>
          <p:spPr bwMode="gray">
            <a:xfrm>
              <a:off x="3049588" y="1820540"/>
              <a:ext cx="1423988" cy="1418623"/>
            </a:xfrm>
            <a:custGeom>
              <a:avLst/>
              <a:gdLst>
                <a:gd name="T0" fmla="*/ 0 w 5950"/>
                <a:gd name="T1" fmla="*/ 5926 h 5926"/>
                <a:gd name="T2" fmla="*/ 4197 w 5950"/>
                <a:gd name="T3" fmla="*/ 5926 h 5926"/>
                <a:gd name="T4" fmla="*/ 5950 w 5950"/>
                <a:gd name="T5" fmla="*/ 0 h 5926"/>
                <a:gd name="T6" fmla="*/ 1752 w 5950"/>
                <a:gd name="T7" fmla="*/ 0 h 5926"/>
                <a:gd name="T8" fmla="*/ 0 w 5950"/>
                <a:gd name="T9" fmla="*/ 5926 h 59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50" h="5926">
                  <a:moveTo>
                    <a:pt x="0" y="5926"/>
                  </a:moveTo>
                  <a:lnTo>
                    <a:pt x="4197" y="5926"/>
                  </a:lnTo>
                  <a:lnTo>
                    <a:pt x="5950" y="0"/>
                  </a:lnTo>
                  <a:lnTo>
                    <a:pt x="1752" y="0"/>
                  </a:lnTo>
                  <a:lnTo>
                    <a:pt x="0" y="5926"/>
                  </a:lnTo>
                  <a:close/>
                </a:path>
              </a:pathLst>
            </a:custGeom>
            <a:solidFill>
              <a:srgbClr val="00257A"/>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grpSp>
        <p:nvGrpSpPr>
          <p:cNvPr id="8" name="Group 19"/>
          <p:cNvGrpSpPr>
            <a:grpSpLocks/>
          </p:cNvGrpSpPr>
          <p:nvPr userDrawn="1"/>
        </p:nvGrpSpPr>
        <p:grpSpPr bwMode="auto">
          <a:xfrm>
            <a:off x="128588" y="0"/>
            <a:ext cx="2735262" cy="1530350"/>
            <a:chOff x="68" y="0"/>
            <a:chExt cx="1723" cy="964"/>
          </a:xfrm>
        </p:grpSpPr>
        <p:sp>
          <p:nvSpPr>
            <p:cNvPr id="9"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0"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20" name="Title 19"/>
          <p:cNvSpPr>
            <a:spLocks noGrp="1"/>
          </p:cNvSpPr>
          <p:nvPr>
            <p:ph type="title"/>
          </p:nvPr>
        </p:nvSpPr>
        <p:spPr bwMode="gray">
          <a:xfrm>
            <a:off x="4644008" y="2492896"/>
            <a:ext cx="4104456" cy="2160240"/>
          </a:xfrm>
        </p:spPr>
        <p:txBody>
          <a:bodyPr anchor="t"/>
          <a:lstStyle>
            <a:lvl1pPr algn="r">
              <a:defRPr sz="3000"/>
            </a:lvl1pPr>
          </a:lstStyle>
          <a:p>
            <a:r>
              <a:rPr lang="en-US" dirty="0" smtClean="0"/>
              <a:t>Click to edit Master title style</a:t>
            </a:r>
            <a:endParaRPr lang="en-GB" dirty="0"/>
          </a:p>
        </p:txBody>
      </p:sp>
      <p:sp>
        <p:nvSpPr>
          <p:cNvPr id="22" name="Text Placeholder 21"/>
          <p:cNvSpPr>
            <a:spLocks noGrp="1"/>
          </p:cNvSpPr>
          <p:nvPr>
            <p:ph type="body" sz="quarter" idx="10"/>
          </p:nvPr>
        </p:nvSpPr>
        <p:spPr bwMode="gray">
          <a:xfrm>
            <a:off x="4643438" y="5013325"/>
            <a:ext cx="4105275" cy="1439863"/>
          </a:xfrm>
        </p:spPr>
        <p:txBody>
          <a:bodyPr/>
          <a:lstStyle>
            <a:lvl1pPr algn="r">
              <a:defRPr sz="1200" b="0">
                <a:solidFill>
                  <a:schemeClr val="bg1"/>
                </a:solidFill>
              </a:defRPr>
            </a:lvl1pPr>
          </a:lstStyle>
          <a:p>
            <a:pPr lvl="0"/>
            <a:r>
              <a:rPr lang="fr-FR" smtClean="0"/>
              <a:t>Modifiez les styles du texte du masque</a:t>
            </a:r>
          </a:p>
        </p:txBody>
      </p:sp>
    </p:spTree>
    <p:extLst>
      <p:ext uri="{BB962C8B-B14F-4D97-AF65-F5344CB8AC3E}">
        <p14:creationId xmlns:p14="http://schemas.microsoft.com/office/powerpoint/2010/main" val="38655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Title 14"/>
          <p:cNvSpPr>
            <a:spLocks noGrp="1"/>
          </p:cNvSpPr>
          <p:nvPr>
            <p:ph type="title"/>
          </p:nvPr>
        </p:nvSpPr>
        <p:spPr bwMode="gray"/>
        <p:txBody>
          <a:bodyPr/>
          <a:lstStyle/>
          <a:p>
            <a:pPr lvl="0"/>
            <a:r>
              <a:rPr lang="en-US" dirty="0" smtClean="0"/>
              <a:t>Click to edit Master title style</a:t>
            </a:r>
            <a:endParaRPr lang="en-GB" dirty="0"/>
          </a:p>
        </p:txBody>
      </p:sp>
      <p:sp>
        <p:nvSpPr>
          <p:cNvPr id="6" name="Text Placeholder 5"/>
          <p:cNvSpPr>
            <a:spLocks noGrp="1"/>
          </p:cNvSpPr>
          <p:nvPr>
            <p:ph type="body" sz="quarter" idx="10"/>
          </p:nvPr>
        </p:nvSpPr>
        <p:spPr bwMode="gray">
          <a:xfrm>
            <a:off x="2411413" y="1124745"/>
            <a:ext cx="4249166" cy="4968552"/>
          </a:xfrm>
        </p:spPr>
        <p:txBody>
          <a:bodyPr anchor="t" anchorCtr="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902631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smtClean="0"/>
              <a:t>Click to edit Master title style</a:t>
            </a:r>
            <a:endParaRPr lang="en-GB" dirty="0"/>
          </a:p>
        </p:txBody>
      </p:sp>
    </p:spTree>
    <p:extLst>
      <p:ext uri="{BB962C8B-B14F-4D97-AF65-F5344CB8AC3E}">
        <p14:creationId xmlns:p14="http://schemas.microsoft.com/office/powerpoint/2010/main" val="24201908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15" name="Title 14"/>
          <p:cNvSpPr>
            <a:spLocks noGrp="1"/>
          </p:cNvSpPr>
          <p:nvPr>
            <p:ph type="title"/>
          </p:nvPr>
        </p:nvSpPr>
        <p:spPr bwMode="gray"/>
        <p:txBody>
          <a:bodyPr/>
          <a:lstStyle/>
          <a:p>
            <a:pPr lvl="0"/>
            <a:r>
              <a:rPr lang="en-US" dirty="0" smtClean="0"/>
              <a:t>Click to edit Master title style</a:t>
            </a:r>
            <a:endParaRPr lang="en-GB" dirty="0"/>
          </a:p>
        </p:txBody>
      </p:sp>
      <p:sp>
        <p:nvSpPr>
          <p:cNvPr id="6" name="Text Placeholder 5"/>
          <p:cNvSpPr>
            <a:spLocks noGrp="1"/>
          </p:cNvSpPr>
          <p:nvPr>
            <p:ph type="body" sz="quarter" idx="10"/>
          </p:nvPr>
        </p:nvSpPr>
        <p:spPr bwMode="gray"/>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099432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LU"/>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4" name="Espace réservé de la date 3"/>
          <p:cNvSpPr>
            <a:spLocks noGrp="1"/>
          </p:cNvSpPr>
          <p:nvPr>
            <p:ph type="dt" sz="half" idx="10"/>
          </p:nvPr>
        </p:nvSpPr>
        <p:spPr/>
        <p:txBody>
          <a:bodyPr/>
          <a:lstStyle>
            <a:lvl1pPr>
              <a:defRPr/>
            </a:lvl1pPr>
          </a:lstStyle>
          <a:p>
            <a:pPr>
              <a:defRPr/>
            </a:pPr>
            <a:fld id="{FE01AD6B-1FBD-4278-9FB0-A5F3E733FF3A}" type="datetimeFigureOut">
              <a:rPr lang="fr-LU"/>
              <a:pPr>
                <a:defRPr/>
              </a:pPr>
              <a:t>20/11/2013</a:t>
            </a:fld>
            <a:endParaRPr lang="fr-LU"/>
          </a:p>
        </p:txBody>
      </p:sp>
      <p:sp>
        <p:nvSpPr>
          <p:cNvPr id="5" name="Espace réservé du pied de page 4"/>
          <p:cNvSpPr>
            <a:spLocks noGrp="1"/>
          </p:cNvSpPr>
          <p:nvPr>
            <p:ph type="ftr" sz="quarter" idx="11"/>
          </p:nvPr>
        </p:nvSpPr>
        <p:spPr/>
        <p:txBody>
          <a:bodyPr/>
          <a:lstStyle>
            <a:lvl1pPr>
              <a:defRPr/>
            </a:lvl1pPr>
          </a:lstStyle>
          <a:p>
            <a:pPr>
              <a:defRPr/>
            </a:pPr>
            <a:endParaRPr lang="fr-LU"/>
          </a:p>
        </p:txBody>
      </p:sp>
      <p:sp>
        <p:nvSpPr>
          <p:cNvPr id="6" name="Espace réservé du numéro de diapositive 5"/>
          <p:cNvSpPr>
            <a:spLocks noGrp="1"/>
          </p:cNvSpPr>
          <p:nvPr>
            <p:ph type="sldNum" sz="quarter" idx="12"/>
          </p:nvPr>
        </p:nvSpPr>
        <p:spPr/>
        <p:txBody>
          <a:bodyPr/>
          <a:lstStyle>
            <a:lvl1pPr>
              <a:defRPr/>
            </a:lvl1pPr>
          </a:lstStyle>
          <a:p>
            <a:pPr>
              <a:defRPr/>
            </a:pPr>
            <a:fld id="{50A06D3A-BCD3-4F2F-A8C7-8A8B0BEF394C}" type="slidenum">
              <a:rPr lang="fr-LU"/>
              <a:pPr>
                <a:defRPr/>
              </a:pPr>
              <a:t>‹N°›</a:t>
            </a:fld>
            <a:endParaRPr lang="fr-LU"/>
          </a:p>
        </p:txBody>
      </p:sp>
    </p:spTree>
    <p:extLst>
      <p:ext uri="{BB962C8B-B14F-4D97-AF65-F5344CB8AC3E}">
        <p14:creationId xmlns:p14="http://schemas.microsoft.com/office/powerpoint/2010/main" val="25314128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wo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smtClean="0"/>
              <a:t>Click to edit Master title style</a:t>
            </a:r>
            <a:endParaRPr lang="en-GB" dirty="0"/>
          </a:p>
        </p:txBody>
      </p:sp>
      <p:sp>
        <p:nvSpPr>
          <p:cNvPr id="8" name="Text Placeholder 4"/>
          <p:cNvSpPr>
            <a:spLocks noGrp="1"/>
          </p:cNvSpPr>
          <p:nvPr>
            <p:ph type="body" sz="quarter" idx="10"/>
          </p:nvPr>
        </p:nvSpPr>
        <p:spPr bwMode="gray">
          <a:xfrm>
            <a:off x="179512" y="1124745"/>
            <a:ext cx="4248026" cy="4968552"/>
          </a:xfrm>
        </p:spPr>
        <p:txBody>
          <a:bodyPr/>
          <a:lstStyle>
            <a:lvl3pPr marL="273050" indent="-273050">
              <a:defRPr/>
            </a:lvl3pPr>
            <a:lvl4pPr marL="536575" indent="-263525">
              <a:defRPr/>
            </a:lvl4pPr>
            <a:lvl5pPr marL="809625" indent="-271463">
              <a:defRPr/>
            </a:lvl5pPr>
            <a:lvl6pPr marL="1071563" indent="-265113">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9" name="Text Placeholder 4"/>
          <p:cNvSpPr>
            <a:spLocks noGrp="1"/>
          </p:cNvSpPr>
          <p:nvPr>
            <p:ph type="body" sz="quarter" idx="11"/>
          </p:nvPr>
        </p:nvSpPr>
        <p:spPr bwMode="gray">
          <a:xfrm>
            <a:off x="4645149" y="1124745"/>
            <a:ext cx="4248026" cy="4968552"/>
          </a:xfrm>
        </p:spPr>
        <p:txBody>
          <a:bodyPr/>
          <a:lstStyle>
            <a:lvl3pPr marL="273050" indent="-273050">
              <a:defRPr/>
            </a:lvl3pPr>
            <a:lvl4pPr marL="536575" indent="-263525">
              <a:defRPr/>
            </a:lvl4pPr>
            <a:lvl5pPr marL="809625" indent="-271463">
              <a:defRPr/>
            </a:lvl5pPr>
            <a:lvl6pPr marL="1071563" indent="-265113" defTabSz="1071563">
              <a:tabLst/>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Tree>
    <p:extLst>
      <p:ext uri="{BB962C8B-B14F-4D97-AF65-F5344CB8AC3E}">
        <p14:creationId xmlns:p14="http://schemas.microsoft.com/office/powerpoint/2010/main" val="14888733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Four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10" name="Text Placeholder 9"/>
          <p:cNvSpPr>
            <a:spLocks noGrp="1"/>
          </p:cNvSpPr>
          <p:nvPr>
            <p:ph type="body" sz="quarter" idx="10"/>
          </p:nvPr>
        </p:nvSpPr>
        <p:spPr bwMode="gray">
          <a:xfrm>
            <a:off x="179388" y="1125538"/>
            <a:ext cx="4248150" cy="2374900"/>
          </a:xfrm>
        </p:spPr>
        <p:txBody>
          <a:bodyPr/>
          <a:lstStyle>
            <a:lvl5pPr>
              <a:defRPr/>
            </a:lvl5pPr>
            <a:lvl6pPr>
              <a:defRPr baseline="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endParaRPr lang="en-GB" dirty="0"/>
          </a:p>
        </p:txBody>
      </p:sp>
      <p:sp>
        <p:nvSpPr>
          <p:cNvPr id="12" name="Text Placeholder 11"/>
          <p:cNvSpPr>
            <a:spLocks noGrp="1"/>
          </p:cNvSpPr>
          <p:nvPr>
            <p:ph type="body" sz="quarter" idx="11"/>
          </p:nvPr>
        </p:nvSpPr>
        <p:spPr bwMode="gray">
          <a:xfrm>
            <a:off x="4643438" y="1125538"/>
            <a:ext cx="4249737" cy="2374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14" name="Text Placeholder 13"/>
          <p:cNvSpPr>
            <a:spLocks noGrp="1"/>
          </p:cNvSpPr>
          <p:nvPr>
            <p:ph type="body" sz="quarter" idx="12"/>
          </p:nvPr>
        </p:nvSpPr>
        <p:spPr bwMode="gray">
          <a:xfrm>
            <a:off x="179388" y="3716338"/>
            <a:ext cx="4248150" cy="2376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16" name="Text Placeholder 15"/>
          <p:cNvSpPr>
            <a:spLocks noGrp="1"/>
          </p:cNvSpPr>
          <p:nvPr>
            <p:ph type="body" sz="quarter" idx="13"/>
          </p:nvPr>
        </p:nvSpPr>
        <p:spPr bwMode="gray">
          <a:xfrm>
            <a:off x="4643438" y="3716338"/>
            <a:ext cx="4249737" cy="2376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660640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e Chart One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9" name="Text Placeholder 4"/>
          <p:cNvSpPr>
            <a:spLocks noGrp="1"/>
          </p:cNvSpPr>
          <p:nvPr>
            <p:ph type="body" sz="quarter" idx="11"/>
          </p:nvPr>
        </p:nvSpPr>
        <p:spPr bwMode="gray">
          <a:xfrm>
            <a:off x="4645149" y="1124745"/>
            <a:ext cx="4248026" cy="4968552"/>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6" name="Chart Placeholder 5"/>
          <p:cNvSpPr>
            <a:spLocks noGrp="1"/>
          </p:cNvSpPr>
          <p:nvPr>
            <p:ph type="chart" sz="quarter" idx="12"/>
          </p:nvPr>
        </p:nvSpPr>
        <p:spPr bwMode="gray">
          <a:xfrm>
            <a:off x="179388" y="1125538"/>
            <a:ext cx="4248150" cy="4967287"/>
          </a:xfrm>
        </p:spPr>
        <p:txBody>
          <a:bodyPr anchor="ctr"/>
          <a:lstStyle>
            <a:lvl1pPr algn="ctr">
              <a:defRPr/>
            </a:lvl1pPr>
          </a:lstStyle>
          <a:p>
            <a:pPr lvl="0"/>
            <a:endParaRPr lang="en-GB" noProof="0" dirty="0"/>
          </a:p>
        </p:txBody>
      </p:sp>
    </p:spTree>
    <p:extLst>
      <p:ext uri="{BB962C8B-B14F-4D97-AF65-F5344CB8AC3E}">
        <p14:creationId xmlns:p14="http://schemas.microsoft.com/office/powerpoint/2010/main" val="21771838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e Table One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9" name="Text Placeholder 4"/>
          <p:cNvSpPr>
            <a:spLocks noGrp="1"/>
          </p:cNvSpPr>
          <p:nvPr>
            <p:ph type="body" sz="quarter" idx="11"/>
          </p:nvPr>
        </p:nvSpPr>
        <p:spPr bwMode="gray">
          <a:xfrm>
            <a:off x="4645149" y="1124745"/>
            <a:ext cx="4248026" cy="4968552"/>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7" name="Table Placeholder 6"/>
          <p:cNvSpPr>
            <a:spLocks noGrp="1"/>
          </p:cNvSpPr>
          <p:nvPr>
            <p:ph type="tbl" sz="quarter" idx="12"/>
          </p:nvPr>
        </p:nvSpPr>
        <p:spPr bwMode="gray">
          <a:xfrm>
            <a:off x="179388" y="1125538"/>
            <a:ext cx="4248150" cy="4967287"/>
          </a:xfrm>
        </p:spPr>
        <p:txBody>
          <a:bodyPr anchor="ctr"/>
          <a:lstStyle>
            <a:lvl1pPr algn="ctr">
              <a:defRPr/>
            </a:lvl1pPr>
          </a:lstStyle>
          <a:p>
            <a:pPr lvl="0"/>
            <a:endParaRPr lang="en-GB" noProof="0" dirty="0"/>
          </a:p>
        </p:txBody>
      </p:sp>
    </p:spTree>
    <p:extLst>
      <p:ext uri="{BB962C8B-B14F-4D97-AF65-F5344CB8AC3E}">
        <p14:creationId xmlns:p14="http://schemas.microsoft.com/office/powerpoint/2010/main" val="33427333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wo Rows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6" name="Text Placeholder 4"/>
          <p:cNvSpPr>
            <a:spLocks noGrp="1"/>
          </p:cNvSpPr>
          <p:nvPr>
            <p:ph type="body" sz="quarter" idx="10"/>
          </p:nvPr>
        </p:nvSpPr>
        <p:spPr bwMode="gray">
          <a:xfrm>
            <a:off x="179512" y="1124745"/>
            <a:ext cx="8712968" cy="237569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7" name="Text Placeholder 4"/>
          <p:cNvSpPr>
            <a:spLocks noGrp="1"/>
          </p:cNvSpPr>
          <p:nvPr>
            <p:ph type="body" sz="quarter" idx="11"/>
          </p:nvPr>
        </p:nvSpPr>
        <p:spPr bwMode="gray">
          <a:xfrm>
            <a:off x="179512" y="3717132"/>
            <a:ext cx="8712968" cy="237569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Tree>
    <p:extLst>
      <p:ext uri="{BB962C8B-B14F-4D97-AF65-F5344CB8AC3E}">
        <p14:creationId xmlns:p14="http://schemas.microsoft.com/office/powerpoint/2010/main" val="2430844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One Chart One Row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7" name="Text Placeholder 4"/>
          <p:cNvSpPr>
            <a:spLocks noGrp="1"/>
          </p:cNvSpPr>
          <p:nvPr>
            <p:ph type="body" sz="quarter" idx="11"/>
          </p:nvPr>
        </p:nvSpPr>
        <p:spPr bwMode="gray">
          <a:xfrm>
            <a:off x="179512" y="3717132"/>
            <a:ext cx="8712968" cy="237569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8" name="Chart Placeholder 7"/>
          <p:cNvSpPr>
            <a:spLocks noGrp="1"/>
          </p:cNvSpPr>
          <p:nvPr>
            <p:ph type="chart" sz="quarter" idx="12"/>
          </p:nvPr>
        </p:nvSpPr>
        <p:spPr bwMode="gray">
          <a:xfrm>
            <a:off x="179388" y="1125538"/>
            <a:ext cx="8713787" cy="2374900"/>
          </a:xfrm>
        </p:spPr>
        <p:txBody>
          <a:bodyPr anchor="ctr"/>
          <a:lstStyle>
            <a:lvl1pPr algn="ctr">
              <a:defRPr/>
            </a:lvl1pPr>
          </a:lstStyle>
          <a:p>
            <a:pPr lvl="0"/>
            <a:endParaRPr lang="en-GB" noProof="0" dirty="0"/>
          </a:p>
        </p:txBody>
      </p:sp>
    </p:spTree>
    <p:extLst>
      <p:ext uri="{BB962C8B-B14F-4D97-AF65-F5344CB8AC3E}">
        <p14:creationId xmlns:p14="http://schemas.microsoft.com/office/powerpoint/2010/main" val="26324818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bwMode="gray">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5674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Four Chevrons">
    <p:spTree>
      <p:nvGrpSpPr>
        <p:cNvPr id="1" name=""/>
        <p:cNvGrpSpPr/>
        <p:nvPr/>
      </p:nvGrpSpPr>
      <p:grpSpPr>
        <a:xfrm>
          <a:off x="0" y="0"/>
          <a:ext cx="0" cy="0"/>
          <a:chOff x="0" y="0"/>
          <a:chExt cx="0" cy="0"/>
        </a:xfrm>
      </p:grpSpPr>
      <p:sp>
        <p:nvSpPr>
          <p:cNvPr id="11" name="Text Placeholder 20"/>
          <p:cNvSpPr>
            <a:spLocks noGrp="1"/>
          </p:cNvSpPr>
          <p:nvPr>
            <p:ph type="body" sz="quarter" idx="27"/>
          </p:nvPr>
        </p:nvSpPr>
        <p:spPr bwMode="gray">
          <a:xfrm>
            <a:off x="2411413" y="1125538"/>
            <a:ext cx="2016125"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2" name="Text Placeholder 20"/>
          <p:cNvSpPr>
            <a:spLocks noGrp="1"/>
          </p:cNvSpPr>
          <p:nvPr>
            <p:ph type="body" sz="quarter" idx="26"/>
          </p:nvPr>
        </p:nvSpPr>
        <p:spPr bwMode="gray">
          <a:xfrm>
            <a:off x="179388" y="1125538"/>
            <a:ext cx="2016125" cy="576411"/>
          </a:xfrm>
          <a:prstGeom prst="homePlate">
            <a:avLst>
              <a:gd name="adj" fmla="val 34577"/>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3" name="Text Placeholder 20"/>
          <p:cNvSpPr>
            <a:spLocks noGrp="1"/>
          </p:cNvSpPr>
          <p:nvPr>
            <p:ph type="body" sz="quarter" idx="28"/>
          </p:nvPr>
        </p:nvSpPr>
        <p:spPr bwMode="gray">
          <a:xfrm>
            <a:off x="4643438" y="1125538"/>
            <a:ext cx="2016125"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4" name="Text Placeholder 20"/>
          <p:cNvSpPr>
            <a:spLocks noGrp="1"/>
          </p:cNvSpPr>
          <p:nvPr>
            <p:ph type="body" sz="quarter" idx="29"/>
          </p:nvPr>
        </p:nvSpPr>
        <p:spPr bwMode="gray">
          <a:xfrm>
            <a:off x="6877049" y="1125538"/>
            <a:ext cx="2016125"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6" name="Title 5"/>
          <p:cNvSpPr>
            <a:spLocks noGrp="1"/>
          </p:cNvSpPr>
          <p:nvPr>
            <p:ph type="title"/>
          </p:nvPr>
        </p:nvSpPr>
        <p:spPr bwMode="gray"/>
        <p:txBody>
          <a:bodyPr/>
          <a:lstStyle/>
          <a:p>
            <a:pPr lvl="0"/>
            <a:r>
              <a:rPr lang="en-US" dirty="0" smtClean="0"/>
              <a:t>Click to edit Master title style</a:t>
            </a:r>
            <a:endParaRPr lang="en-GB" dirty="0"/>
          </a:p>
        </p:txBody>
      </p:sp>
      <p:sp>
        <p:nvSpPr>
          <p:cNvPr id="30" name="Text Placeholder 29"/>
          <p:cNvSpPr>
            <a:spLocks noGrp="1"/>
          </p:cNvSpPr>
          <p:nvPr>
            <p:ph type="body" sz="quarter" idx="13"/>
          </p:nvPr>
        </p:nvSpPr>
        <p:spPr bwMode="gray">
          <a:xfrm>
            <a:off x="179388"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1" name="Text Placeholder 29"/>
          <p:cNvSpPr>
            <a:spLocks noGrp="1"/>
          </p:cNvSpPr>
          <p:nvPr>
            <p:ph type="body" sz="quarter" idx="14"/>
          </p:nvPr>
        </p:nvSpPr>
        <p:spPr bwMode="gray">
          <a:xfrm>
            <a:off x="2417276"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2" name="Text Placeholder 29"/>
          <p:cNvSpPr>
            <a:spLocks noGrp="1"/>
          </p:cNvSpPr>
          <p:nvPr>
            <p:ph type="body" sz="quarter" idx="15"/>
          </p:nvPr>
        </p:nvSpPr>
        <p:spPr bwMode="gray">
          <a:xfrm>
            <a:off x="4609491"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3" name="Text Placeholder 29"/>
          <p:cNvSpPr>
            <a:spLocks noGrp="1"/>
          </p:cNvSpPr>
          <p:nvPr>
            <p:ph type="body" sz="quarter" idx="16"/>
          </p:nvPr>
        </p:nvSpPr>
        <p:spPr bwMode="gray">
          <a:xfrm>
            <a:off x="6877050"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Tree>
    <p:extLst>
      <p:ext uri="{BB962C8B-B14F-4D97-AF65-F5344CB8AC3E}">
        <p14:creationId xmlns:p14="http://schemas.microsoft.com/office/powerpoint/2010/main" val="7172865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Five Chevrons">
    <p:spTree>
      <p:nvGrpSpPr>
        <p:cNvPr id="1" name=""/>
        <p:cNvGrpSpPr/>
        <p:nvPr/>
      </p:nvGrpSpPr>
      <p:grpSpPr>
        <a:xfrm>
          <a:off x="0" y="0"/>
          <a:ext cx="0" cy="0"/>
          <a:chOff x="0" y="0"/>
          <a:chExt cx="0" cy="0"/>
        </a:xfrm>
      </p:grpSpPr>
      <p:sp>
        <p:nvSpPr>
          <p:cNvPr id="6" name="Title 5"/>
          <p:cNvSpPr>
            <a:spLocks noGrp="1"/>
          </p:cNvSpPr>
          <p:nvPr>
            <p:ph type="title"/>
          </p:nvPr>
        </p:nvSpPr>
        <p:spPr bwMode="gray"/>
        <p:txBody>
          <a:bodyPr/>
          <a:lstStyle/>
          <a:p>
            <a:r>
              <a:rPr lang="en-US" dirty="0" smtClean="0"/>
              <a:t>Click to edit Master title style</a:t>
            </a:r>
            <a:endParaRPr lang="en-GB" dirty="0"/>
          </a:p>
        </p:txBody>
      </p:sp>
      <p:sp>
        <p:nvSpPr>
          <p:cNvPr id="26" name="Text Placeholder 29"/>
          <p:cNvSpPr>
            <a:spLocks noGrp="1"/>
          </p:cNvSpPr>
          <p:nvPr>
            <p:ph type="body" sz="quarter" idx="13"/>
          </p:nvPr>
        </p:nvSpPr>
        <p:spPr bwMode="gray">
          <a:xfrm>
            <a:off x="179388"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7" name="Text Placeholder 29"/>
          <p:cNvSpPr>
            <a:spLocks noGrp="1"/>
          </p:cNvSpPr>
          <p:nvPr>
            <p:ph type="body" sz="quarter" idx="14"/>
          </p:nvPr>
        </p:nvSpPr>
        <p:spPr bwMode="gray">
          <a:xfrm>
            <a:off x="1958941"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8" name="Text Placeholder 29"/>
          <p:cNvSpPr>
            <a:spLocks noGrp="1"/>
          </p:cNvSpPr>
          <p:nvPr>
            <p:ph type="body" sz="quarter" idx="15"/>
          </p:nvPr>
        </p:nvSpPr>
        <p:spPr bwMode="gray">
          <a:xfrm>
            <a:off x="3738494"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0" name="Text Placeholder 29"/>
          <p:cNvSpPr>
            <a:spLocks noGrp="1"/>
          </p:cNvSpPr>
          <p:nvPr>
            <p:ph type="body" sz="quarter" idx="16"/>
          </p:nvPr>
        </p:nvSpPr>
        <p:spPr bwMode="gray">
          <a:xfrm>
            <a:off x="5518047"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7" name="Text Placeholder 29"/>
          <p:cNvSpPr>
            <a:spLocks noGrp="1"/>
          </p:cNvSpPr>
          <p:nvPr>
            <p:ph type="body" sz="quarter" idx="17"/>
          </p:nvPr>
        </p:nvSpPr>
        <p:spPr bwMode="gray">
          <a:xfrm>
            <a:off x="7297600"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14" name="Text Placeholder 20"/>
          <p:cNvSpPr>
            <a:spLocks noGrp="1"/>
          </p:cNvSpPr>
          <p:nvPr>
            <p:ph type="body" sz="quarter" idx="27"/>
          </p:nvPr>
        </p:nvSpPr>
        <p:spPr bwMode="gray">
          <a:xfrm>
            <a:off x="1958941"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5" name="Text Placeholder 20"/>
          <p:cNvSpPr>
            <a:spLocks noGrp="1"/>
          </p:cNvSpPr>
          <p:nvPr>
            <p:ph type="body" sz="quarter" idx="26"/>
          </p:nvPr>
        </p:nvSpPr>
        <p:spPr bwMode="gray">
          <a:xfrm>
            <a:off x="179389" y="1125538"/>
            <a:ext cx="1584300" cy="576411"/>
          </a:xfrm>
          <a:prstGeom prst="homePlate">
            <a:avLst>
              <a:gd name="adj" fmla="val 34577"/>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6" name="Text Placeholder 20"/>
          <p:cNvSpPr>
            <a:spLocks noGrp="1"/>
          </p:cNvSpPr>
          <p:nvPr>
            <p:ph type="body" sz="quarter" idx="28"/>
          </p:nvPr>
        </p:nvSpPr>
        <p:spPr bwMode="gray">
          <a:xfrm>
            <a:off x="3738494"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7" name="Text Placeholder 20"/>
          <p:cNvSpPr>
            <a:spLocks noGrp="1"/>
          </p:cNvSpPr>
          <p:nvPr>
            <p:ph type="body" sz="quarter" idx="29"/>
          </p:nvPr>
        </p:nvSpPr>
        <p:spPr bwMode="gray">
          <a:xfrm>
            <a:off x="5518047"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9" name="Text Placeholder 20"/>
          <p:cNvSpPr>
            <a:spLocks noGrp="1"/>
          </p:cNvSpPr>
          <p:nvPr>
            <p:ph type="body" sz="quarter" idx="30"/>
          </p:nvPr>
        </p:nvSpPr>
        <p:spPr bwMode="gray">
          <a:xfrm>
            <a:off x="7297600"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5207258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mands and drivers">
    <p:spTree>
      <p:nvGrpSpPr>
        <p:cNvPr id="1" name=""/>
        <p:cNvGrpSpPr/>
        <p:nvPr/>
      </p:nvGrpSpPr>
      <p:grpSpPr>
        <a:xfrm>
          <a:off x="0" y="0"/>
          <a:ext cx="0" cy="0"/>
          <a:chOff x="0" y="0"/>
          <a:chExt cx="0" cy="0"/>
        </a:xfrm>
      </p:grpSpPr>
      <p:sp>
        <p:nvSpPr>
          <p:cNvPr id="12" name="AutoShape 20"/>
          <p:cNvSpPr>
            <a:spLocks noChangeArrowheads="1"/>
          </p:cNvSpPr>
          <p:nvPr userDrawn="1"/>
        </p:nvSpPr>
        <p:spPr bwMode="gray">
          <a:xfrm rot="19080000" flipH="1">
            <a:off x="4691063" y="2387600"/>
            <a:ext cx="1498600" cy="381000"/>
          </a:xfrm>
          <a:prstGeom prst="rightArrow">
            <a:avLst>
              <a:gd name="adj1" fmla="val 63333"/>
              <a:gd name="adj2" fmla="val 49622"/>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3" name="AutoShape 17"/>
          <p:cNvSpPr>
            <a:spLocks noChangeArrowheads="1"/>
          </p:cNvSpPr>
          <p:nvPr userDrawn="1"/>
        </p:nvSpPr>
        <p:spPr bwMode="gray">
          <a:xfrm rot="2520000" flipH="1">
            <a:off x="4691063" y="4432300"/>
            <a:ext cx="1498600" cy="381000"/>
          </a:xfrm>
          <a:prstGeom prst="rightArrow">
            <a:avLst>
              <a:gd name="adj1" fmla="val 63333"/>
              <a:gd name="adj2" fmla="val 49622"/>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4" name="AutoShape 20"/>
          <p:cNvSpPr>
            <a:spLocks noChangeArrowheads="1"/>
          </p:cNvSpPr>
          <p:nvPr userDrawn="1"/>
        </p:nvSpPr>
        <p:spPr bwMode="gray">
          <a:xfrm rot="2520000">
            <a:off x="2879725" y="2387600"/>
            <a:ext cx="1497013" cy="381000"/>
          </a:xfrm>
          <a:prstGeom prst="rightArrow">
            <a:avLst>
              <a:gd name="adj1" fmla="val 63333"/>
              <a:gd name="adj2" fmla="val 49569"/>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5" name="AutoShape 17"/>
          <p:cNvSpPr>
            <a:spLocks noChangeArrowheads="1"/>
          </p:cNvSpPr>
          <p:nvPr userDrawn="1"/>
        </p:nvSpPr>
        <p:spPr bwMode="gray">
          <a:xfrm rot="19080000">
            <a:off x="2879725" y="4432300"/>
            <a:ext cx="1497013" cy="381000"/>
          </a:xfrm>
          <a:prstGeom prst="rightArrow">
            <a:avLst>
              <a:gd name="adj1" fmla="val 63333"/>
              <a:gd name="adj2" fmla="val 49569"/>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0" name="Title 9"/>
          <p:cNvSpPr>
            <a:spLocks noGrp="1"/>
          </p:cNvSpPr>
          <p:nvPr>
            <p:ph type="title"/>
          </p:nvPr>
        </p:nvSpPr>
        <p:spPr bwMode="gray"/>
        <p:txBody>
          <a:bodyPr/>
          <a:lstStyle/>
          <a:p>
            <a:r>
              <a:rPr lang="en-US" smtClean="0"/>
              <a:t>Click to edit Master title style</a:t>
            </a:r>
            <a:endParaRPr lang="en-GB"/>
          </a:p>
        </p:txBody>
      </p:sp>
      <p:sp>
        <p:nvSpPr>
          <p:cNvPr id="25" name="Text Placeholder 10"/>
          <p:cNvSpPr>
            <a:spLocks noGrp="1"/>
          </p:cNvSpPr>
          <p:nvPr>
            <p:ph type="body" sz="quarter" idx="21"/>
          </p:nvPr>
        </p:nvSpPr>
        <p:spPr bwMode="gray">
          <a:xfrm>
            <a:off x="3822700" y="3187175"/>
            <a:ext cx="1441714" cy="821280"/>
          </a:xfrm>
          <a:prstGeom prst="ellipse">
            <a:avLst/>
          </a:prstGeom>
          <a:solidFill>
            <a:srgbClr val="AA5CAA"/>
          </a:solidFill>
          <a:ln>
            <a:noFill/>
          </a:ln>
        </p:spPr>
        <p:txBody>
          <a:bodyPr lIns="54000" tIns="54000" rIns="54000" bIns="54000" anchor="ctr" anchorCtr="1"/>
          <a:lstStyle>
            <a:lvl1pPr algn="ctr">
              <a:defRPr>
                <a:solidFill>
                  <a:schemeClr val="bg1"/>
                </a:solidFill>
              </a:defRPr>
            </a:lvl1pPr>
          </a:lstStyle>
          <a:p>
            <a:r>
              <a:rPr lang="en-GB" dirty="0" smtClean="0"/>
              <a:t>Text</a:t>
            </a:r>
            <a:endParaRPr lang="en-GB" dirty="0"/>
          </a:p>
        </p:txBody>
      </p:sp>
      <p:sp>
        <p:nvSpPr>
          <p:cNvPr id="29" name="Text Placeholder 20"/>
          <p:cNvSpPr>
            <a:spLocks noGrp="1"/>
          </p:cNvSpPr>
          <p:nvPr>
            <p:ph type="body" sz="quarter" idx="22"/>
          </p:nvPr>
        </p:nvSpPr>
        <p:spPr bwMode="gray">
          <a:xfrm>
            <a:off x="179388" y="15573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0" name="Text Placeholder 20"/>
          <p:cNvSpPr>
            <a:spLocks noGrp="1"/>
          </p:cNvSpPr>
          <p:nvPr>
            <p:ph type="body" sz="quarter" idx="23"/>
          </p:nvPr>
        </p:nvSpPr>
        <p:spPr bwMode="gray">
          <a:xfrm>
            <a:off x="179388" y="41481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1" name="Text Placeholder 20"/>
          <p:cNvSpPr>
            <a:spLocks noGrp="1"/>
          </p:cNvSpPr>
          <p:nvPr>
            <p:ph type="body" sz="quarter" idx="24"/>
          </p:nvPr>
        </p:nvSpPr>
        <p:spPr bwMode="gray">
          <a:xfrm>
            <a:off x="5570153" y="15573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2" name="Text Placeholder 20"/>
          <p:cNvSpPr>
            <a:spLocks noGrp="1"/>
          </p:cNvSpPr>
          <p:nvPr>
            <p:ph type="body" sz="quarter" idx="25"/>
          </p:nvPr>
        </p:nvSpPr>
        <p:spPr bwMode="gray">
          <a:xfrm>
            <a:off x="5570153" y="41481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5" name="Text Placeholder 20"/>
          <p:cNvSpPr>
            <a:spLocks noGrp="1"/>
          </p:cNvSpPr>
          <p:nvPr>
            <p:ph type="body" sz="quarter" idx="26"/>
          </p:nvPr>
        </p:nvSpPr>
        <p:spPr bwMode="gray">
          <a:xfrm>
            <a:off x="179388" y="1125538"/>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6" name="Text Placeholder 20"/>
          <p:cNvSpPr>
            <a:spLocks noGrp="1"/>
          </p:cNvSpPr>
          <p:nvPr>
            <p:ph type="body" sz="quarter" idx="27"/>
          </p:nvPr>
        </p:nvSpPr>
        <p:spPr bwMode="gray">
          <a:xfrm>
            <a:off x="5570153" y="1125538"/>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7" name="Text Placeholder 20"/>
          <p:cNvSpPr>
            <a:spLocks noGrp="1"/>
          </p:cNvSpPr>
          <p:nvPr>
            <p:ph type="body" sz="quarter" idx="28"/>
          </p:nvPr>
        </p:nvSpPr>
        <p:spPr bwMode="gray">
          <a:xfrm>
            <a:off x="179388" y="3716339"/>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8" name="Text Placeholder 20"/>
          <p:cNvSpPr>
            <a:spLocks noGrp="1"/>
          </p:cNvSpPr>
          <p:nvPr>
            <p:ph type="body" sz="quarter" idx="29"/>
          </p:nvPr>
        </p:nvSpPr>
        <p:spPr bwMode="gray">
          <a:xfrm>
            <a:off x="5570153" y="3716339"/>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1323160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LU"/>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8A9853C1-B9D8-4752-8164-C9B8F63DE9E2}" type="datetimeFigureOut">
              <a:rPr lang="fr-LU"/>
              <a:pPr>
                <a:defRPr/>
              </a:pPr>
              <a:t>20/11/2013</a:t>
            </a:fld>
            <a:endParaRPr lang="fr-LU"/>
          </a:p>
        </p:txBody>
      </p:sp>
      <p:sp>
        <p:nvSpPr>
          <p:cNvPr id="5" name="Espace réservé du pied de page 4"/>
          <p:cNvSpPr>
            <a:spLocks noGrp="1"/>
          </p:cNvSpPr>
          <p:nvPr>
            <p:ph type="ftr" sz="quarter" idx="11"/>
          </p:nvPr>
        </p:nvSpPr>
        <p:spPr/>
        <p:txBody>
          <a:bodyPr/>
          <a:lstStyle>
            <a:lvl1pPr>
              <a:defRPr/>
            </a:lvl1pPr>
          </a:lstStyle>
          <a:p>
            <a:pPr>
              <a:defRPr/>
            </a:pPr>
            <a:endParaRPr lang="fr-LU"/>
          </a:p>
        </p:txBody>
      </p:sp>
      <p:sp>
        <p:nvSpPr>
          <p:cNvPr id="6" name="Espace réservé du numéro de diapositive 5"/>
          <p:cNvSpPr>
            <a:spLocks noGrp="1"/>
          </p:cNvSpPr>
          <p:nvPr>
            <p:ph type="sldNum" sz="quarter" idx="12"/>
          </p:nvPr>
        </p:nvSpPr>
        <p:spPr/>
        <p:txBody>
          <a:bodyPr/>
          <a:lstStyle>
            <a:lvl1pPr>
              <a:defRPr/>
            </a:lvl1pPr>
          </a:lstStyle>
          <a:p>
            <a:pPr>
              <a:defRPr/>
            </a:pPr>
            <a:fld id="{4D273792-3F47-4E2F-9F4E-A6CC8A889B2D}" type="slidenum">
              <a:rPr lang="fr-LU"/>
              <a:pPr>
                <a:defRPr/>
              </a:pPr>
              <a:t>‹N°›</a:t>
            </a:fld>
            <a:endParaRPr lang="fr-LU"/>
          </a:p>
        </p:txBody>
      </p:sp>
    </p:spTree>
    <p:extLst>
      <p:ext uri="{BB962C8B-B14F-4D97-AF65-F5344CB8AC3E}">
        <p14:creationId xmlns:p14="http://schemas.microsoft.com/office/powerpoint/2010/main" val="4938369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utline">
    <p:spTree>
      <p:nvGrpSpPr>
        <p:cNvPr id="1" name=""/>
        <p:cNvGrpSpPr/>
        <p:nvPr/>
      </p:nvGrpSpPr>
      <p:grpSpPr>
        <a:xfrm>
          <a:off x="0" y="0"/>
          <a:ext cx="0" cy="0"/>
          <a:chOff x="0" y="0"/>
          <a:chExt cx="0" cy="0"/>
        </a:xfrm>
      </p:grpSpPr>
      <p:sp>
        <p:nvSpPr>
          <p:cNvPr id="10" name="Title 9"/>
          <p:cNvSpPr>
            <a:spLocks noGrp="1"/>
          </p:cNvSpPr>
          <p:nvPr>
            <p:ph type="title"/>
          </p:nvPr>
        </p:nvSpPr>
        <p:spPr bwMode="gray"/>
        <p:txBody>
          <a:bodyPr/>
          <a:lstStyle/>
          <a:p>
            <a:r>
              <a:rPr lang="en-US" smtClean="0"/>
              <a:t>Click to edit Master title style</a:t>
            </a:r>
            <a:endParaRPr lang="en-GB"/>
          </a:p>
        </p:txBody>
      </p:sp>
      <p:sp>
        <p:nvSpPr>
          <p:cNvPr id="21" name="Text Placeholder 20"/>
          <p:cNvSpPr>
            <a:spLocks noGrp="1"/>
          </p:cNvSpPr>
          <p:nvPr>
            <p:ph type="body" sz="quarter" idx="21"/>
          </p:nvPr>
        </p:nvSpPr>
        <p:spPr bwMode="gray">
          <a:xfrm>
            <a:off x="173526" y="1557337"/>
            <a:ext cx="4254012" cy="45354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3" name="Text Placeholder 20"/>
          <p:cNvSpPr>
            <a:spLocks noGrp="1"/>
          </p:cNvSpPr>
          <p:nvPr>
            <p:ph type="body" sz="quarter" idx="22"/>
          </p:nvPr>
        </p:nvSpPr>
        <p:spPr bwMode="gray">
          <a:xfrm>
            <a:off x="4639162" y="1557337"/>
            <a:ext cx="4254012" cy="45354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9" name="Text Placeholder 20"/>
          <p:cNvSpPr>
            <a:spLocks noGrp="1"/>
          </p:cNvSpPr>
          <p:nvPr>
            <p:ph type="body" sz="quarter" idx="26"/>
          </p:nvPr>
        </p:nvSpPr>
        <p:spPr bwMode="gray">
          <a:xfrm>
            <a:off x="173526"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0" name="Text Placeholder 20"/>
          <p:cNvSpPr>
            <a:spLocks noGrp="1"/>
          </p:cNvSpPr>
          <p:nvPr>
            <p:ph type="body" sz="quarter" idx="27"/>
          </p:nvPr>
        </p:nvSpPr>
        <p:spPr bwMode="gray">
          <a:xfrm>
            <a:off x="4639163"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472635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utline 2">
    <p:spTree>
      <p:nvGrpSpPr>
        <p:cNvPr id="1" name=""/>
        <p:cNvGrpSpPr/>
        <p:nvPr/>
      </p:nvGrpSpPr>
      <p:grpSpPr>
        <a:xfrm>
          <a:off x="0" y="0"/>
          <a:ext cx="0" cy="0"/>
          <a:chOff x="0" y="0"/>
          <a:chExt cx="0" cy="0"/>
        </a:xfrm>
      </p:grpSpPr>
      <p:sp>
        <p:nvSpPr>
          <p:cNvPr id="10" name="Title 9"/>
          <p:cNvSpPr>
            <a:spLocks noGrp="1"/>
          </p:cNvSpPr>
          <p:nvPr>
            <p:ph type="title"/>
          </p:nvPr>
        </p:nvSpPr>
        <p:spPr bwMode="gray"/>
        <p:txBody>
          <a:bodyPr/>
          <a:lstStyle/>
          <a:p>
            <a:r>
              <a:rPr lang="en-US" smtClean="0"/>
              <a:t>Click to edit Master title style</a:t>
            </a:r>
            <a:endParaRPr lang="en-GB"/>
          </a:p>
        </p:txBody>
      </p:sp>
      <p:sp>
        <p:nvSpPr>
          <p:cNvPr id="21" name="Text Placeholder 20"/>
          <p:cNvSpPr>
            <a:spLocks noGrp="1"/>
          </p:cNvSpPr>
          <p:nvPr>
            <p:ph type="body" sz="quarter" idx="21"/>
          </p:nvPr>
        </p:nvSpPr>
        <p:spPr bwMode="gray">
          <a:xfrm>
            <a:off x="173526" y="1557337"/>
            <a:ext cx="425401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3" name="Text Placeholder 20"/>
          <p:cNvSpPr>
            <a:spLocks noGrp="1"/>
          </p:cNvSpPr>
          <p:nvPr>
            <p:ph type="body" sz="quarter" idx="22"/>
          </p:nvPr>
        </p:nvSpPr>
        <p:spPr bwMode="gray">
          <a:xfrm>
            <a:off x="4639162" y="1557337"/>
            <a:ext cx="425401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5" name="Text Placeholder 20"/>
          <p:cNvSpPr>
            <a:spLocks noGrp="1"/>
          </p:cNvSpPr>
          <p:nvPr>
            <p:ph type="body" sz="quarter" idx="23"/>
          </p:nvPr>
        </p:nvSpPr>
        <p:spPr bwMode="gray">
          <a:xfrm>
            <a:off x="173526" y="4148137"/>
            <a:ext cx="4254012" cy="1944688"/>
          </a:xfrm>
          <a:solidFill>
            <a:srgbClr val="BFDEE4"/>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6" name="Text Placeholder 20"/>
          <p:cNvSpPr>
            <a:spLocks noGrp="1"/>
          </p:cNvSpPr>
          <p:nvPr>
            <p:ph type="body" sz="quarter" idx="24"/>
          </p:nvPr>
        </p:nvSpPr>
        <p:spPr bwMode="gray">
          <a:xfrm>
            <a:off x="4639162" y="4148137"/>
            <a:ext cx="4254012" cy="1944688"/>
          </a:xfrm>
          <a:solidFill>
            <a:srgbClr val="BFDEE4"/>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9" name="Text Placeholder 20"/>
          <p:cNvSpPr>
            <a:spLocks noGrp="1"/>
          </p:cNvSpPr>
          <p:nvPr>
            <p:ph type="body" sz="quarter" idx="26"/>
          </p:nvPr>
        </p:nvSpPr>
        <p:spPr bwMode="gray">
          <a:xfrm>
            <a:off x="173526"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0" name="Text Placeholder 20"/>
          <p:cNvSpPr>
            <a:spLocks noGrp="1"/>
          </p:cNvSpPr>
          <p:nvPr>
            <p:ph type="body" sz="quarter" idx="27"/>
          </p:nvPr>
        </p:nvSpPr>
        <p:spPr bwMode="gray">
          <a:xfrm>
            <a:off x="4639163"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1" name="Text Placeholder 20"/>
          <p:cNvSpPr>
            <a:spLocks noGrp="1"/>
          </p:cNvSpPr>
          <p:nvPr>
            <p:ph type="body" sz="quarter" idx="28"/>
          </p:nvPr>
        </p:nvSpPr>
        <p:spPr bwMode="gray">
          <a:xfrm>
            <a:off x="173526" y="3716339"/>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2" name="Text Placeholder 20"/>
          <p:cNvSpPr>
            <a:spLocks noGrp="1"/>
          </p:cNvSpPr>
          <p:nvPr>
            <p:ph type="body" sz="quarter" idx="29"/>
          </p:nvPr>
        </p:nvSpPr>
        <p:spPr bwMode="gray">
          <a:xfrm>
            <a:off x="4639163" y="3716339"/>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12901016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ny profile">
    <p:spTree>
      <p:nvGrpSpPr>
        <p:cNvPr id="1" name=""/>
        <p:cNvGrpSpPr/>
        <p:nvPr/>
      </p:nvGrpSpPr>
      <p:grpSpPr>
        <a:xfrm>
          <a:off x="0" y="0"/>
          <a:ext cx="0" cy="0"/>
          <a:chOff x="0" y="0"/>
          <a:chExt cx="0" cy="0"/>
        </a:xfrm>
      </p:grpSpPr>
      <p:sp>
        <p:nvSpPr>
          <p:cNvPr id="33" name="Chart Placeholder 31"/>
          <p:cNvSpPr>
            <a:spLocks noGrp="1"/>
          </p:cNvSpPr>
          <p:nvPr>
            <p:ph type="chart" sz="quarter" idx="22"/>
          </p:nvPr>
        </p:nvSpPr>
        <p:spPr bwMode="gray">
          <a:xfrm>
            <a:off x="3172573" y="1125538"/>
            <a:ext cx="2724700" cy="2376488"/>
          </a:xfrm>
        </p:spPr>
        <p:txBody>
          <a:bodyPr/>
          <a:lstStyle/>
          <a:p>
            <a:pPr lvl="0"/>
            <a:endParaRPr lang="en-GB" noProof="0" dirty="0"/>
          </a:p>
        </p:txBody>
      </p:sp>
      <p:sp>
        <p:nvSpPr>
          <p:cNvPr id="28" name="Text Placeholder 17"/>
          <p:cNvSpPr>
            <a:spLocks noGrp="1"/>
          </p:cNvSpPr>
          <p:nvPr>
            <p:ph type="body" sz="quarter" idx="20"/>
          </p:nvPr>
        </p:nvSpPr>
        <p:spPr bwMode="gray">
          <a:xfrm>
            <a:off x="6168751" y="3716338"/>
            <a:ext cx="2723204" cy="23764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2" name="Chart Placeholder 31"/>
          <p:cNvSpPr>
            <a:spLocks noGrp="1"/>
          </p:cNvSpPr>
          <p:nvPr>
            <p:ph type="chart" sz="quarter" idx="21"/>
          </p:nvPr>
        </p:nvSpPr>
        <p:spPr bwMode="gray">
          <a:xfrm>
            <a:off x="6167254" y="1125538"/>
            <a:ext cx="2724700" cy="2376488"/>
          </a:xfrm>
        </p:spPr>
        <p:txBody>
          <a:bodyPr/>
          <a:lstStyle/>
          <a:p>
            <a:pPr lvl="0"/>
            <a:endParaRPr lang="en-GB" noProof="0" dirty="0"/>
          </a:p>
        </p:txBody>
      </p:sp>
      <p:sp>
        <p:nvSpPr>
          <p:cNvPr id="10" name="Title 9"/>
          <p:cNvSpPr>
            <a:spLocks noGrp="1"/>
          </p:cNvSpPr>
          <p:nvPr>
            <p:ph type="title"/>
          </p:nvPr>
        </p:nvSpPr>
        <p:spPr bwMode="gray"/>
        <p:txBody>
          <a:bodyPr/>
          <a:lstStyle/>
          <a:p>
            <a:r>
              <a:rPr lang="en-US" smtClean="0"/>
              <a:t>Click to edit Master title style</a:t>
            </a:r>
            <a:endParaRPr lang="en-GB"/>
          </a:p>
        </p:txBody>
      </p:sp>
      <p:sp>
        <p:nvSpPr>
          <p:cNvPr id="13" name="Table Placeholder 12"/>
          <p:cNvSpPr>
            <a:spLocks noGrp="1"/>
          </p:cNvSpPr>
          <p:nvPr>
            <p:ph type="tbl" sz="quarter" idx="14"/>
          </p:nvPr>
        </p:nvSpPr>
        <p:spPr bwMode="gray">
          <a:xfrm>
            <a:off x="179388" y="1125538"/>
            <a:ext cx="2723204" cy="2376488"/>
          </a:xfrm>
        </p:spPr>
        <p:txBody>
          <a:bodyPr/>
          <a:lstStyle/>
          <a:p>
            <a:pPr lvl="0"/>
            <a:endParaRPr lang="en-GB" noProof="0" dirty="0"/>
          </a:p>
        </p:txBody>
      </p:sp>
      <p:sp>
        <p:nvSpPr>
          <p:cNvPr id="18" name="Text Placeholder 17"/>
          <p:cNvSpPr>
            <a:spLocks noGrp="1"/>
          </p:cNvSpPr>
          <p:nvPr>
            <p:ph type="body" sz="quarter" idx="16"/>
          </p:nvPr>
        </p:nvSpPr>
        <p:spPr bwMode="gray">
          <a:xfrm>
            <a:off x="179388" y="3716338"/>
            <a:ext cx="2723204" cy="23764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6" name="Text Placeholder 17"/>
          <p:cNvSpPr>
            <a:spLocks noGrp="1"/>
          </p:cNvSpPr>
          <p:nvPr>
            <p:ph type="body" sz="quarter" idx="18"/>
          </p:nvPr>
        </p:nvSpPr>
        <p:spPr bwMode="gray">
          <a:xfrm>
            <a:off x="3172573" y="3716338"/>
            <a:ext cx="2723204" cy="23764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Tree>
    <p:extLst>
      <p:ext uri="{BB962C8B-B14F-4D97-AF65-F5344CB8AC3E}">
        <p14:creationId xmlns:p14="http://schemas.microsoft.com/office/powerpoint/2010/main" val="35999312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grpSp>
        <p:nvGrpSpPr>
          <p:cNvPr id="4" name="Group 22"/>
          <p:cNvGrpSpPr>
            <a:grpSpLocks/>
          </p:cNvGrpSpPr>
          <p:nvPr userDrawn="1"/>
        </p:nvGrpSpPr>
        <p:grpSpPr bwMode="auto">
          <a:xfrm>
            <a:off x="0" y="0"/>
            <a:ext cx="9144000" cy="6858000"/>
            <a:chOff x="0" y="0"/>
            <a:chExt cx="9144000" cy="6858001"/>
          </a:xfrm>
        </p:grpSpPr>
        <p:sp>
          <p:nvSpPr>
            <p:cNvPr id="5" name="Freeform 6"/>
            <p:cNvSpPr>
              <a:spLocks/>
            </p:cNvSpPr>
            <p:nvPr userDrawn="1"/>
          </p:nvSpPr>
          <p:spPr bwMode="gray">
            <a:xfrm>
              <a:off x="3397250" y="1116013"/>
              <a:ext cx="5746750" cy="5741988"/>
            </a:xfrm>
            <a:custGeom>
              <a:avLst/>
              <a:gdLst>
                <a:gd name="T0" fmla="*/ 0 w 3620"/>
                <a:gd name="T1" fmla="*/ 3617 h 3617"/>
                <a:gd name="T2" fmla="*/ 2549 w 3620"/>
                <a:gd name="T3" fmla="*/ 3617 h 3617"/>
                <a:gd name="T4" fmla="*/ 3620 w 3620"/>
                <a:gd name="T5" fmla="*/ 0 h 3617"/>
                <a:gd name="T6" fmla="*/ 1072 w 3620"/>
                <a:gd name="T7" fmla="*/ 0 h 3617"/>
                <a:gd name="T8" fmla="*/ 0 w 3620"/>
                <a:gd name="T9" fmla="*/ 3617 h 36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20" h="3617">
                  <a:moveTo>
                    <a:pt x="0" y="3617"/>
                  </a:moveTo>
                  <a:lnTo>
                    <a:pt x="2549" y="3617"/>
                  </a:lnTo>
                  <a:lnTo>
                    <a:pt x="3620" y="0"/>
                  </a:lnTo>
                  <a:lnTo>
                    <a:pt x="1072" y="0"/>
                  </a:lnTo>
                  <a:lnTo>
                    <a:pt x="0" y="3617"/>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6" name="Freeform 7"/>
            <p:cNvSpPr>
              <a:spLocks/>
            </p:cNvSpPr>
            <p:nvPr userDrawn="1"/>
          </p:nvSpPr>
          <p:spPr bwMode="gray">
            <a:xfrm>
              <a:off x="7007225" y="6116638"/>
              <a:ext cx="2136775" cy="741363"/>
            </a:xfrm>
            <a:custGeom>
              <a:avLst/>
              <a:gdLst>
                <a:gd name="T0" fmla="*/ 0 w 1346"/>
                <a:gd name="T1" fmla="*/ 467 h 467"/>
                <a:gd name="T2" fmla="*/ 1208 w 1346"/>
                <a:gd name="T3" fmla="*/ 467 h 467"/>
                <a:gd name="T4" fmla="*/ 1346 w 1346"/>
                <a:gd name="T5" fmla="*/ 0 h 467"/>
                <a:gd name="T6" fmla="*/ 138 w 1346"/>
                <a:gd name="T7" fmla="*/ 0 h 467"/>
                <a:gd name="T8" fmla="*/ 0 w 1346"/>
                <a:gd name="T9" fmla="*/ 467 h 4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6" h="467">
                  <a:moveTo>
                    <a:pt x="0" y="467"/>
                  </a:moveTo>
                  <a:lnTo>
                    <a:pt x="1208" y="467"/>
                  </a:lnTo>
                  <a:lnTo>
                    <a:pt x="1346" y="0"/>
                  </a:lnTo>
                  <a:lnTo>
                    <a:pt x="138" y="0"/>
                  </a:lnTo>
                  <a:lnTo>
                    <a:pt x="0" y="467"/>
                  </a:lnTo>
                  <a:close/>
                </a:path>
              </a:pathLst>
            </a:custGeom>
            <a:solidFill>
              <a:srgbClr val="00B0F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7" name="Freeform 8"/>
            <p:cNvSpPr>
              <a:spLocks/>
            </p:cNvSpPr>
            <p:nvPr userDrawn="1"/>
          </p:nvSpPr>
          <p:spPr bwMode="gray">
            <a:xfrm>
              <a:off x="1241425" y="4743450"/>
              <a:ext cx="2530475" cy="2114550"/>
            </a:xfrm>
            <a:custGeom>
              <a:avLst/>
              <a:gdLst>
                <a:gd name="T0" fmla="*/ 395 w 1594"/>
                <a:gd name="T1" fmla="*/ 0 h 1332"/>
                <a:gd name="T2" fmla="*/ 0 w 1594"/>
                <a:gd name="T3" fmla="*/ 1332 h 1332"/>
                <a:gd name="T4" fmla="*/ 1199 w 1594"/>
                <a:gd name="T5" fmla="*/ 1332 h 1332"/>
                <a:gd name="T6" fmla="*/ 1594 w 1594"/>
                <a:gd name="T7" fmla="*/ 0 h 1332"/>
                <a:gd name="T8" fmla="*/ 395 w 1594"/>
                <a:gd name="T9" fmla="*/ 0 h 13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4" h="1332">
                  <a:moveTo>
                    <a:pt x="395" y="0"/>
                  </a:moveTo>
                  <a:lnTo>
                    <a:pt x="0" y="1332"/>
                  </a:lnTo>
                  <a:lnTo>
                    <a:pt x="1199" y="1332"/>
                  </a:lnTo>
                  <a:lnTo>
                    <a:pt x="1594" y="0"/>
                  </a:lnTo>
                  <a:lnTo>
                    <a:pt x="395" y="0"/>
                  </a:lnTo>
                  <a:close/>
                </a:path>
              </a:pathLst>
            </a:custGeom>
            <a:solidFill>
              <a:srgbClr val="8099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9" name="Freeform 13"/>
            <p:cNvSpPr>
              <a:spLocks/>
            </p:cNvSpPr>
            <p:nvPr userDrawn="1"/>
          </p:nvSpPr>
          <p:spPr bwMode="gray">
            <a:xfrm>
              <a:off x="1554163" y="0"/>
              <a:ext cx="4738688" cy="2343150"/>
            </a:xfrm>
            <a:custGeom>
              <a:avLst/>
              <a:gdLst>
                <a:gd name="T0" fmla="*/ 2548 w 2985"/>
                <a:gd name="T1" fmla="*/ 1476 h 1476"/>
                <a:gd name="T2" fmla="*/ 2985 w 2985"/>
                <a:gd name="T3" fmla="*/ 0 h 1476"/>
                <a:gd name="T4" fmla="*/ 437 w 2985"/>
                <a:gd name="T5" fmla="*/ 0 h 1476"/>
                <a:gd name="T6" fmla="*/ 0 w 2985"/>
                <a:gd name="T7" fmla="*/ 1476 h 1476"/>
                <a:gd name="T8" fmla="*/ 2548 w 2985"/>
                <a:gd name="T9" fmla="*/ 1476 h 14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5" h="1476">
                  <a:moveTo>
                    <a:pt x="2548" y="1476"/>
                  </a:moveTo>
                  <a:lnTo>
                    <a:pt x="2985" y="0"/>
                  </a:lnTo>
                  <a:lnTo>
                    <a:pt x="437" y="0"/>
                  </a:lnTo>
                  <a:lnTo>
                    <a:pt x="0" y="1476"/>
                  </a:lnTo>
                  <a:lnTo>
                    <a:pt x="2548" y="1476"/>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0" name="Freeform 14"/>
            <p:cNvSpPr>
              <a:spLocks/>
            </p:cNvSpPr>
            <p:nvPr userDrawn="1"/>
          </p:nvSpPr>
          <p:spPr bwMode="gray">
            <a:xfrm>
              <a:off x="0" y="0"/>
              <a:ext cx="3898900" cy="5630863"/>
            </a:xfrm>
            <a:custGeom>
              <a:avLst/>
              <a:gdLst>
                <a:gd name="T0" fmla="*/ 2456 w 2456"/>
                <a:gd name="T1" fmla="*/ 0 h 3547"/>
                <a:gd name="T2" fmla="*/ 0 w 2456"/>
                <a:gd name="T3" fmla="*/ 0 h 3547"/>
                <a:gd name="T4" fmla="*/ 0 w 2456"/>
                <a:gd name="T5" fmla="*/ 3547 h 3547"/>
                <a:gd name="T6" fmla="*/ 1405 w 2456"/>
                <a:gd name="T7" fmla="*/ 3547 h 3547"/>
                <a:gd name="T8" fmla="*/ 2456 w 2456"/>
                <a:gd name="T9" fmla="*/ 0 h 3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56" h="3547">
                  <a:moveTo>
                    <a:pt x="2456" y="0"/>
                  </a:moveTo>
                  <a:lnTo>
                    <a:pt x="0" y="0"/>
                  </a:lnTo>
                  <a:lnTo>
                    <a:pt x="0" y="3547"/>
                  </a:lnTo>
                  <a:lnTo>
                    <a:pt x="1405" y="3547"/>
                  </a:lnTo>
                  <a:lnTo>
                    <a:pt x="2456" y="0"/>
                  </a:lnTo>
                  <a:close/>
                </a:path>
              </a:pathLst>
            </a:custGeom>
            <a:solidFill>
              <a:srgbClr val="BFCC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1" name="Freeform 11"/>
            <p:cNvSpPr>
              <a:spLocks/>
            </p:cNvSpPr>
            <p:nvPr userDrawn="1"/>
          </p:nvSpPr>
          <p:spPr bwMode="gray">
            <a:xfrm>
              <a:off x="0" y="2343150"/>
              <a:ext cx="1554163" cy="4514850"/>
            </a:xfrm>
            <a:custGeom>
              <a:avLst/>
              <a:gdLst>
                <a:gd name="T0" fmla="*/ 0 w 979"/>
                <a:gd name="T1" fmla="*/ 0 h 2844"/>
                <a:gd name="T2" fmla="*/ 0 w 979"/>
                <a:gd name="T3" fmla="*/ 2844 h 2844"/>
                <a:gd name="T4" fmla="*/ 137 w 979"/>
                <a:gd name="T5" fmla="*/ 2844 h 2844"/>
                <a:gd name="T6" fmla="*/ 979 w 979"/>
                <a:gd name="T7" fmla="*/ 0 h 2844"/>
                <a:gd name="T8" fmla="*/ 0 w 979"/>
                <a:gd name="T9" fmla="*/ 0 h 28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9" h="2844">
                  <a:moveTo>
                    <a:pt x="0" y="0"/>
                  </a:moveTo>
                  <a:lnTo>
                    <a:pt x="0" y="2844"/>
                  </a:lnTo>
                  <a:lnTo>
                    <a:pt x="137" y="2844"/>
                  </a:lnTo>
                  <a:lnTo>
                    <a:pt x="979" y="0"/>
                  </a:lnTo>
                  <a:lnTo>
                    <a:pt x="0" y="0"/>
                  </a:lnTo>
                  <a:close/>
                </a:path>
              </a:pathLst>
            </a:custGeom>
            <a:solidFill>
              <a:srgbClr val="E5EA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3" name="Freeform 12"/>
            <p:cNvSpPr>
              <a:spLocks/>
            </p:cNvSpPr>
            <p:nvPr userDrawn="1"/>
          </p:nvSpPr>
          <p:spPr bwMode="gray">
            <a:xfrm>
              <a:off x="7007225" y="6116638"/>
              <a:ext cx="655638" cy="741363"/>
            </a:xfrm>
            <a:custGeom>
              <a:avLst/>
              <a:gdLst>
                <a:gd name="T0" fmla="*/ 413 w 413"/>
                <a:gd name="T1" fmla="*/ 0 h 467"/>
                <a:gd name="T2" fmla="*/ 138 w 413"/>
                <a:gd name="T3" fmla="*/ 0 h 467"/>
                <a:gd name="T4" fmla="*/ 0 w 413"/>
                <a:gd name="T5" fmla="*/ 467 h 467"/>
                <a:gd name="T6" fmla="*/ 275 w 413"/>
                <a:gd name="T7" fmla="*/ 467 h 467"/>
                <a:gd name="T8" fmla="*/ 413 w 413"/>
                <a:gd name="T9" fmla="*/ 0 h 4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3" h="467">
                  <a:moveTo>
                    <a:pt x="413" y="0"/>
                  </a:moveTo>
                  <a:lnTo>
                    <a:pt x="138" y="0"/>
                  </a:lnTo>
                  <a:lnTo>
                    <a:pt x="0" y="467"/>
                  </a:lnTo>
                  <a:lnTo>
                    <a:pt x="275" y="467"/>
                  </a:lnTo>
                  <a:lnTo>
                    <a:pt x="413" y="0"/>
                  </a:lnTo>
                  <a:close/>
                </a:path>
              </a:pathLst>
            </a:custGeom>
            <a:solidFill>
              <a:srgbClr val="00338D">
                <a:alpha val="94901"/>
              </a:srgb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4" name="Freeform 13"/>
            <p:cNvSpPr>
              <a:spLocks/>
            </p:cNvSpPr>
            <p:nvPr userDrawn="1"/>
          </p:nvSpPr>
          <p:spPr bwMode="gray">
            <a:xfrm>
              <a:off x="4735513" y="1116013"/>
              <a:ext cx="1227138" cy="1227138"/>
            </a:xfrm>
            <a:custGeom>
              <a:avLst/>
              <a:gdLst>
                <a:gd name="T0" fmla="*/ 773 w 773"/>
                <a:gd name="T1" fmla="*/ 0 h 773"/>
                <a:gd name="T2" fmla="*/ 229 w 773"/>
                <a:gd name="T3" fmla="*/ 0 h 773"/>
                <a:gd name="T4" fmla="*/ 0 w 773"/>
                <a:gd name="T5" fmla="*/ 773 h 773"/>
                <a:gd name="T6" fmla="*/ 544 w 773"/>
                <a:gd name="T7" fmla="*/ 773 h 773"/>
                <a:gd name="T8" fmla="*/ 773 w 773"/>
                <a:gd name="T9" fmla="*/ 0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3" h="773">
                  <a:moveTo>
                    <a:pt x="773" y="0"/>
                  </a:moveTo>
                  <a:lnTo>
                    <a:pt x="229" y="0"/>
                  </a:lnTo>
                  <a:lnTo>
                    <a:pt x="0" y="773"/>
                  </a:lnTo>
                  <a:lnTo>
                    <a:pt x="544" y="773"/>
                  </a:lnTo>
                  <a:lnTo>
                    <a:pt x="773" y="0"/>
                  </a:lnTo>
                  <a:close/>
                </a:path>
              </a:pathLst>
            </a:custGeom>
            <a:solidFill>
              <a:srgbClr val="00257A"/>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5" name="Freeform 14"/>
            <p:cNvSpPr>
              <a:spLocks/>
            </p:cNvSpPr>
            <p:nvPr userDrawn="1"/>
          </p:nvSpPr>
          <p:spPr bwMode="gray">
            <a:xfrm>
              <a:off x="1604963" y="4743450"/>
              <a:ext cx="889000" cy="887413"/>
            </a:xfrm>
            <a:custGeom>
              <a:avLst/>
              <a:gdLst>
                <a:gd name="T0" fmla="*/ 0 w 560"/>
                <a:gd name="T1" fmla="*/ 559 h 559"/>
                <a:gd name="T2" fmla="*/ 394 w 560"/>
                <a:gd name="T3" fmla="*/ 559 h 559"/>
                <a:gd name="T4" fmla="*/ 560 w 560"/>
                <a:gd name="T5" fmla="*/ 0 h 559"/>
                <a:gd name="T6" fmla="*/ 166 w 560"/>
                <a:gd name="T7" fmla="*/ 0 h 559"/>
                <a:gd name="T8" fmla="*/ 0 w 560"/>
                <a:gd name="T9" fmla="*/ 559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59">
                  <a:moveTo>
                    <a:pt x="0" y="559"/>
                  </a:moveTo>
                  <a:lnTo>
                    <a:pt x="394" y="559"/>
                  </a:lnTo>
                  <a:lnTo>
                    <a:pt x="560" y="0"/>
                  </a:lnTo>
                  <a:lnTo>
                    <a:pt x="166" y="0"/>
                  </a:lnTo>
                  <a:lnTo>
                    <a:pt x="0" y="559"/>
                  </a:lnTo>
                  <a:close/>
                </a:path>
              </a:pathLst>
            </a:custGeom>
            <a:solidFill>
              <a:srgbClr val="4066AA">
                <a:alpha val="94901"/>
              </a:srgb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6" name="Freeform 15"/>
            <p:cNvSpPr>
              <a:spLocks/>
            </p:cNvSpPr>
            <p:nvPr userDrawn="1"/>
          </p:nvSpPr>
          <p:spPr bwMode="gray">
            <a:xfrm>
              <a:off x="1554163" y="0"/>
              <a:ext cx="2344738" cy="2343150"/>
            </a:xfrm>
            <a:custGeom>
              <a:avLst/>
              <a:gdLst>
                <a:gd name="T0" fmla="*/ 437 w 1477"/>
                <a:gd name="T1" fmla="*/ 0 h 1476"/>
                <a:gd name="T2" fmla="*/ 0 w 1477"/>
                <a:gd name="T3" fmla="*/ 1476 h 1476"/>
                <a:gd name="T4" fmla="*/ 1040 w 1477"/>
                <a:gd name="T5" fmla="*/ 1476 h 1476"/>
                <a:gd name="T6" fmla="*/ 1477 w 1477"/>
                <a:gd name="T7" fmla="*/ 0 h 1476"/>
                <a:gd name="T8" fmla="*/ 437 w 1477"/>
                <a:gd name="T9" fmla="*/ 0 h 14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7" h="1476">
                  <a:moveTo>
                    <a:pt x="437" y="0"/>
                  </a:moveTo>
                  <a:lnTo>
                    <a:pt x="0" y="1476"/>
                  </a:lnTo>
                  <a:lnTo>
                    <a:pt x="1040" y="1476"/>
                  </a:lnTo>
                  <a:lnTo>
                    <a:pt x="1477" y="0"/>
                  </a:lnTo>
                  <a:lnTo>
                    <a:pt x="437" y="0"/>
                  </a:lnTo>
                  <a:close/>
                </a:path>
              </a:pathLst>
            </a:custGeom>
            <a:solidFill>
              <a:srgbClr val="4066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7" name="Freeform 16"/>
            <p:cNvSpPr>
              <a:spLocks/>
            </p:cNvSpPr>
            <p:nvPr userDrawn="1"/>
          </p:nvSpPr>
          <p:spPr bwMode="gray">
            <a:xfrm>
              <a:off x="0" y="2343150"/>
              <a:ext cx="1554163" cy="3287713"/>
            </a:xfrm>
            <a:custGeom>
              <a:avLst/>
              <a:gdLst>
                <a:gd name="T0" fmla="*/ 0 w 979"/>
                <a:gd name="T1" fmla="*/ 0 h 2071"/>
                <a:gd name="T2" fmla="*/ 0 w 979"/>
                <a:gd name="T3" fmla="*/ 2071 h 2071"/>
                <a:gd name="T4" fmla="*/ 366 w 979"/>
                <a:gd name="T5" fmla="*/ 2071 h 2071"/>
                <a:gd name="T6" fmla="*/ 979 w 979"/>
                <a:gd name="T7" fmla="*/ 0 h 2071"/>
                <a:gd name="T8" fmla="*/ 0 w 979"/>
                <a:gd name="T9" fmla="*/ 0 h 20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9" h="2071">
                  <a:moveTo>
                    <a:pt x="0" y="0"/>
                  </a:moveTo>
                  <a:lnTo>
                    <a:pt x="0" y="2071"/>
                  </a:lnTo>
                  <a:lnTo>
                    <a:pt x="366" y="2071"/>
                  </a:lnTo>
                  <a:lnTo>
                    <a:pt x="979" y="0"/>
                  </a:lnTo>
                  <a:lnTo>
                    <a:pt x="0" y="0"/>
                  </a:lnTo>
                  <a:close/>
                </a:path>
              </a:pathLst>
            </a:custGeom>
            <a:solidFill>
              <a:srgbClr val="8099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8" name="Title 7"/>
          <p:cNvSpPr>
            <a:spLocks noGrp="1"/>
          </p:cNvSpPr>
          <p:nvPr>
            <p:ph type="title"/>
          </p:nvPr>
        </p:nvSpPr>
        <p:spPr bwMode="gray">
          <a:xfrm>
            <a:off x="4932040" y="2708920"/>
            <a:ext cx="3168352" cy="1656184"/>
          </a:xfrm>
          <a:noFill/>
          <a:ln w="9525">
            <a:noFill/>
            <a:miter lim="800000"/>
            <a:headEnd/>
            <a:tailEnd/>
          </a:ln>
        </p:spPr>
        <p:txBody>
          <a:bodyPr anchor="t">
            <a:noAutofit/>
          </a:bodyPr>
          <a:lstStyle>
            <a:lvl1pPr>
              <a:defRPr lang="en-GB" sz="3000" b="1" kern="1200" noProof="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2" name="Text Placeholder 11"/>
          <p:cNvSpPr>
            <a:spLocks noGrp="1"/>
          </p:cNvSpPr>
          <p:nvPr>
            <p:ph type="body" sz="quarter" idx="10"/>
          </p:nvPr>
        </p:nvSpPr>
        <p:spPr bwMode="gray">
          <a:xfrm>
            <a:off x="4932362" y="4509120"/>
            <a:ext cx="2807989" cy="1080119"/>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9555439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sp>
        <p:nvSpPr>
          <p:cNvPr id="4" name="Freeform 11"/>
          <p:cNvSpPr>
            <a:spLocks noChangeAspect="1"/>
          </p:cNvSpPr>
          <p:nvPr userDrawn="1"/>
        </p:nvSpPr>
        <p:spPr bwMode="gray">
          <a:xfrm>
            <a:off x="0" y="0"/>
            <a:ext cx="6475413" cy="6858000"/>
          </a:xfrm>
          <a:custGeom>
            <a:avLst/>
            <a:gdLst>
              <a:gd name="T0" fmla="*/ 0 w 28205"/>
              <a:gd name="T1" fmla="*/ 0 h 29877"/>
              <a:gd name="T2" fmla="*/ 0 w 28205"/>
              <a:gd name="T3" fmla="*/ 29877 h 29877"/>
              <a:gd name="T4" fmla="*/ 19370 w 28205"/>
              <a:gd name="T5" fmla="*/ 29877 h 29877"/>
              <a:gd name="T6" fmla="*/ 28205 w 28205"/>
              <a:gd name="T7" fmla="*/ 0 h 29877"/>
              <a:gd name="T8" fmla="*/ 0 w 28205"/>
              <a:gd name="T9" fmla="*/ 0 h 298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205" h="29877">
                <a:moveTo>
                  <a:pt x="0" y="0"/>
                </a:moveTo>
                <a:lnTo>
                  <a:pt x="0" y="29877"/>
                </a:lnTo>
                <a:lnTo>
                  <a:pt x="19370" y="29877"/>
                </a:lnTo>
                <a:lnTo>
                  <a:pt x="28205" y="0"/>
                </a:lnTo>
                <a:lnTo>
                  <a:pt x="0"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1340768"/>
            <a:ext cx="5112568" cy="2088232"/>
          </a:xfrm>
          <a:noFill/>
          <a:ln w="9525">
            <a:noFill/>
            <a:miter lim="800000"/>
            <a:headEnd/>
            <a:tailEnd/>
          </a:ln>
        </p:spPr>
        <p:txBody>
          <a:bodyPr anchor="t">
            <a:noAutofit/>
          </a:bodyPr>
          <a:lstStyle>
            <a:lvl1pPr>
              <a:defRPr lang="en-GB" sz="3000" b="1" kern="1200" noProof="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2" name="Text Placeholder 11"/>
          <p:cNvSpPr>
            <a:spLocks noGrp="1"/>
          </p:cNvSpPr>
          <p:nvPr>
            <p:ph type="body" sz="quarter" idx="10"/>
          </p:nvPr>
        </p:nvSpPr>
        <p:spPr bwMode="gray">
          <a:xfrm>
            <a:off x="323528" y="3645025"/>
            <a:ext cx="4752528" cy="1008112"/>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6753672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hoto divider">
    <p:bg>
      <p:bgPr>
        <a:solidFill>
          <a:srgbClr val="BABBBC"/>
        </a:solidFill>
        <a:effectLst/>
      </p:bgPr>
    </p:bg>
    <p:spTree>
      <p:nvGrpSpPr>
        <p:cNvPr id="1" name=""/>
        <p:cNvGrpSpPr/>
        <p:nvPr/>
      </p:nvGrpSpPr>
      <p:grpSpPr>
        <a:xfrm>
          <a:off x="0" y="0"/>
          <a:ext cx="0" cy="0"/>
          <a:chOff x="0" y="0"/>
          <a:chExt cx="0" cy="0"/>
        </a:xfrm>
      </p:grpSpPr>
      <p:pic>
        <p:nvPicPr>
          <p:cNvPr id="3" name="Picture 6" descr="BOARDROOM PPL compresse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gray">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5"/>
          <p:cNvSpPr>
            <a:spLocks noChangeAspect="1"/>
          </p:cNvSpPr>
          <p:nvPr userDrawn="1"/>
        </p:nvSpPr>
        <p:spPr bwMode="gray">
          <a:xfrm>
            <a:off x="0" y="4521200"/>
            <a:ext cx="4537075" cy="2336800"/>
          </a:xfrm>
          <a:custGeom>
            <a:avLst/>
            <a:gdLst>
              <a:gd name="T0" fmla="*/ 0 w 24277"/>
              <a:gd name="T1" fmla="*/ 0 h 12503"/>
              <a:gd name="T2" fmla="*/ 0 w 24277"/>
              <a:gd name="T3" fmla="*/ 12503 h 12503"/>
              <a:gd name="T4" fmla="*/ 20575 w 24277"/>
              <a:gd name="T5" fmla="*/ 12503 h 12503"/>
              <a:gd name="T6" fmla="*/ 24277 w 24277"/>
              <a:gd name="T7" fmla="*/ 0 h 12503"/>
              <a:gd name="T8" fmla="*/ 0 w 24277"/>
              <a:gd name="T9" fmla="*/ 0 h 125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7" h="12503">
                <a:moveTo>
                  <a:pt x="0" y="0"/>
                </a:moveTo>
                <a:lnTo>
                  <a:pt x="0" y="12503"/>
                </a:lnTo>
                <a:lnTo>
                  <a:pt x="20575" y="12503"/>
                </a:lnTo>
                <a:lnTo>
                  <a:pt x="24277" y="0"/>
                </a:lnTo>
                <a:lnTo>
                  <a:pt x="0" y="0"/>
                </a:lnTo>
                <a:close/>
              </a:path>
            </a:pathLst>
          </a:custGeom>
          <a:solidFill>
            <a:schemeClr val="bg1"/>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4941168"/>
            <a:ext cx="3600400" cy="1584176"/>
          </a:xfrm>
          <a:noFill/>
          <a:ln w="9525">
            <a:noFill/>
            <a:miter lim="800000"/>
            <a:headEnd/>
            <a:tailEnd/>
          </a:ln>
        </p:spPr>
        <p:txBody>
          <a:bodyPr anchor="t">
            <a:noAutofit/>
          </a:bodyPr>
          <a:lstStyle>
            <a:lvl1pPr>
              <a:defRPr lang="en-GB" sz="3000" b="1" kern="1200" noProof="0" dirty="0" smtClean="0">
                <a:solidFill>
                  <a:srgbClr val="00338D"/>
                </a:solidFill>
                <a:latin typeface="Arial" pitchFamily="34" charset="0"/>
                <a:ea typeface="+mj-ea"/>
                <a:cs typeface="Arial" pitchFamily="34" charset="0"/>
              </a:defRPr>
            </a:lvl1pPr>
            <a:lvl2pPr>
              <a:defRPr lang="en-GB" sz="3000" b="1" kern="1200" noProof="0" dirty="0">
                <a:solidFill>
                  <a:srgbClr val="00338D"/>
                </a:solidFill>
                <a:latin typeface="Arial" pitchFamily="34" charset="0"/>
                <a:ea typeface="+mj-ea"/>
                <a:cs typeface="Arial" pitchFamily="34" charset="0"/>
              </a:defRPr>
            </a:lvl2pPr>
            <a:lvl3pPr>
              <a:defRPr lang="en-GB" sz="3000" b="1" kern="1200" noProof="0" dirty="0">
                <a:solidFill>
                  <a:srgbClr val="00338D"/>
                </a:solidFill>
                <a:latin typeface="Arial" pitchFamily="34" charset="0"/>
                <a:ea typeface="+mj-ea"/>
                <a:cs typeface="Arial" pitchFamily="34" charset="0"/>
              </a:defRPr>
            </a:lvl3pPr>
            <a:lvl4pPr>
              <a:defRPr lang="en-GB" sz="3000" b="1" kern="1200" noProof="0" dirty="0">
                <a:solidFill>
                  <a:srgbClr val="00338D"/>
                </a:solidFill>
                <a:latin typeface="Arial" pitchFamily="34" charset="0"/>
                <a:ea typeface="+mj-ea"/>
                <a:cs typeface="Arial" pitchFamily="34" charset="0"/>
              </a:defRPr>
            </a:lvl4pPr>
            <a:lvl5pPr>
              <a:defRPr lang="en-GB" sz="3000" b="1" kern="1200" noProof="0" dirty="0">
                <a:solidFill>
                  <a:srgbClr val="00338D"/>
                </a:solidFill>
                <a:latin typeface="Arial" pitchFamily="34" charset="0"/>
                <a:ea typeface="+mj-ea"/>
                <a:cs typeface="Arial" pitchFamily="34" charset="0"/>
              </a:defRPr>
            </a:lvl5pPr>
            <a:lvl6pPr>
              <a:defRPr lang="en-GB" sz="3000" b="1" kern="1200" noProof="0" dirty="0">
                <a:solidFill>
                  <a:srgbClr val="00338D"/>
                </a:solidFill>
                <a:latin typeface="Arial" pitchFamily="34" charset="0"/>
                <a:ea typeface="+mj-ea"/>
                <a:cs typeface="Arial" pitchFamily="34" charset="0"/>
              </a:defRPr>
            </a:lvl6pPr>
            <a:lvl7pPr>
              <a:defRPr lang="en-GB" sz="3000" b="1" kern="1200" noProof="0" dirty="0">
                <a:solidFill>
                  <a:srgbClr val="00338D"/>
                </a:solidFill>
                <a:latin typeface="Arial" pitchFamily="34" charset="0"/>
                <a:ea typeface="+mj-ea"/>
                <a:cs typeface="Arial" pitchFamily="34" charset="0"/>
              </a:defRPr>
            </a:lvl7pPr>
            <a:lvl8pPr>
              <a:defRPr lang="en-GB" sz="3000" b="1" kern="1200" noProof="0" dirty="0">
                <a:solidFill>
                  <a:srgbClr val="00338D"/>
                </a:solidFill>
                <a:latin typeface="Arial" pitchFamily="34" charset="0"/>
                <a:ea typeface="+mj-ea"/>
                <a:cs typeface="Arial" pitchFamily="34" charset="0"/>
              </a:defRPr>
            </a:lvl8pPr>
            <a:lvl9pPr>
              <a:defRPr lang="en-GB" sz="3000" b="1" kern="1200" noProof="0" dirty="0">
                <a:solidFill>
                  <a:srgbClr val="00338D"/>
                </a:solidFill>
                <a:latin typeface="Arial" pitchFamily="34" charset="0"/>
                <a:ea typeface="+mj-ea"/>
                <a:cs typeface="Arial" pitchFamily="34" charset="0"/>
              </a:defRPr>
            </a:lvl9pPr>
          </a:lstStyle>
          <a:p>
            <a:pPr lvl="0"/>
            <a:r>
              <a:rPr lang="en-US" dirty="0" smtClean="0"/>
              <a:t>Click to edit Master title style</a:t>
            </a:r>
            <a:endParaRPr lang="en-GB" dirty="0"/>
          </a:p>
        </p:txBody>
      </p:sp>
    </p:spTree>
    <p:extLst>
      <p:ext uri="{BB962C8B-B14F-4D97-AF65-F5344CB8AC3E}">
        <p14:creationId xmlns:p14="http://schemas.microsoft.com/office/powerpoint/2010/main" val="39819489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hank You (image)">
    <p:spTree>
      <p:nvGrpSpPr>
        <p:cNvPr id="1" name=""/>
        <p:cNvGrpSpPr/>
        <p:nvPr/>
      </p:nvGrpSpPr>
      <p:grpSpPr>
        <a:xfrm>
          <a:off x="0" y="0"/>
          <a:ext cx="0" cy="0"/>
          <a:chOff x="0" y="0"/>
          <a:chExt cx="0" cy="0"/>
        </a:xfrm>
      </p:grpSpPr>
      <p:pic>
        <p:nvPicPr>
          <p:cNvPr id="4" name="Picture 10" descr="LAPTOP GUY compresse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805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9"/>
          <p:cNvSpPr>
            <a:spLocks noChangeAspect="1"/>
          </p:cNvSpPr>
          <p:nvPr userDrawn="1"/>
        </p:nvSpPr>
        <p:spPr bwMode="ltGray">
          <a:xfrm>
            <a:off x="0" y="0"/>
            <a:ext cx="4833938" cy="5400675"/>
          </a:xfrm>
          <a:custGeom>
            <a:avLst/>
            <a:gdLst>
              <a:gd name="T0" fmla="*/ 17951 w 17951"/>
              <a:gd name="T1" fmla="*/ 0 h 20057"/>
              <a:gd name="T2" fmla="*/ 0 w 17951"/>
              <a:gd name="T3" fmla="*/ 0 h 20057"/>
              <a:gd name="T4" fmla="*/ 0 w 17951"/>
              <a:gd name="T5" fmla="*/ 20057 h 20057"/>
              <a:gd name="T6" fmla="*/ 12022 w 17951"/>
              <a:gd name="T7" fmla="*/ 20057 h 20057"/>
              <a:gd name="T8" fmla="*/ 17951 w 17951"/>
              <a:gd name="T9" fmla="*/ 0 h 200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51" h="20057">
                <a:moveTo>
                  <a:pt x="17951" y="0"/>
                </a:moveTo>
                <a:lnTo>
                  <a:pt x="0" y="0"/>
                </a:lnTo>
                <a:lnTo>
                  <a:pt x="0" y="20057"/>
                </a:lnTo>
                <a:lnTo>
                  <a:pt x="12022" y="20057"/>
                </a:lnTo>
                <a:lnTo>
                  <a:pt x="1795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1412776"/>
            <a:ext cx="3744416" cy="1152128"/>
          </a:xfrm>
          <a:noFill/>
          <a:ln w="9525">
            <a:noFill/>
            <a:miter lim="800000"/>
            <a:headEnd/>
            <a:tailEnd/>
          </a:ln>
        </p:spPr>
        <p:txBody>
          <a:bodyPr anchor="t">
            <a:noAutofit/>
          </a:bodyPr>
          <a:lstStyle>
            <a:lvl1pPr>
              <a:defRPr lang="en-GB" sz="3000" b="1" kern="1200" noProof="0" dirty="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3" name="Text Placeholder 12"/>
          <p:cNvSpPr>
            <a:spLocks noGrp="1"/>
          </p:cNvSpPr>
          <p:nvPr>
            <p:ph type="body" sz="quarter" idx="10"/>
          </p:nvPr>
        </p:nvSpPr>
        <p:spPr>
          <a:xfrm>
            <a:off x="323850" y="2708275"/>
            <a:ext cx="3384550" cy="936625"/>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2914293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4" name="Freeform 9"/>
          <p:cNvSpPr>
            <a:spLocks noChangeAspect="1"/>
          </p:cNvSpPr>
          <p:nvPr userDrawn="1"/>
        </p:nvSpPr>
        <p:spPr bwMode="gray">
          <a:xfrm>
            <a:off x="0" y="0"/>
            <a:ext cx="4833938" cy="5400675"/>
          </a:xfrm>
          <a:custGeom>
            <a:avLst/>
            <a:gdLst>
              <a:gd name="T0" fmla="*/ 17951 w 17951"/>
              <a:gd name="T1" fmla="*/ 0 h 20057"/>
              <a:gd name="T2" fmla="*/ 0 w 17951"/>
              <a:gd name="T3" fmla="*/ 0 h 20057"/>
              <a:gd name="T4" fmla="*/ 0 w 17951"/>
              <a:gd name="T5" fmla="*/ 20057 h 20057"/>
              <a:gd name="T6" fmla="*/ 12022 w 17951"/>
              <a:gd name="T7" fmla="*/ 20057 h 20057"/>
              <a:gd name="T8" fmla="*/ 17951 w 17951"/>
              <a:gd name="T9" fmla="*/ 0 h 200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51" h="20057">
                <a:moveTo>
                  <a:pt x="17951" y="0"/>
                </a:moveTo>
                <a:lnTo>
                  <a:pt x="0" y="0"/>
                </a:lnTo>
                <a:lnTo>
                  <a:pt x="0" y="20057"/>
                </a:lnTo>
                <a:lnTo>
                  <a:pt x="12022" y="20057"/>
                </a:lnTo>
                <a:lnTo>
                  <a:pt x="1795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1412776"/>
            <a:ext cx="3744416" cy="1152128"/>
          </a:xfrm>
          <a:noFill/>
          <a:ln w="9525">
            <a:noFill/>
            <a:miter lim="800000"/>
            <a:headEnd/>
            <a:tailEnd/>
          </a:ln>
        </p:spPr>
        <p:txBody>
          <a:bodyPr anchor="t">
            <a:noAutofit/>
          </a:bodyPr>
          <a:lstStyle>
            <a:lvl1pPr>
              <a:defRPr lang="en-GB" sz="3000" b="1" kern="1200" noProof="0" dirty="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3" name="Text Placeholder 12"/>
          <p:cNvSpPr>
            <a:spLocks noGrp="1"/>
          </p:cNvSpPr>
          <p:nvPr>
            <p:ph type="body" sz="quarter" idx="10"/>
          </p:nvPr>
        </p:nvSpPr>
        <p:spPr bwMode="gray">
          <a:xfrm>
            <a:off x="323850" y="2708275"/>
            <a:ext cx="3384550" cy="936625"/>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6890708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sclaimer">
    <p:spTree>
      <p:nvGrpSpPr>
        <p:cNvPr id="1" name=""/>
        <p:cNvGrpSpPr/>
        <p:nvPr/>
      </p:nvGrpSpPr>
      <p:grpSpPr>
        <a:xfrm>
          <a:off x="0" y="0"/>
          <a:ext cx="0" cy="0"/>
          <a:chOff x="0" y="0"/>
          <a:chExt cx="0" cy="0"/>
        </a:xfrm>
      </p:grpSpPr>
      <p:sp>
        <p:nvSpPr>
          <p:cNvPr id="3" name="Freeform 8"/>
          <p:cNvSpPr>
            <a:spLocks noChangeAspect="1"/>
          </p:cNvSpPr>
          <p:nvPr userDrawn="1"/>
        </p:nvSpPr>
        <p:spPr bwMode="gray">
          <a:xfrm>
            <a:off x="0" y="0"/>
            <a:ext cx="4833938" cy="3217863"/>
          </a:xfrm>
          <a:custGeom>
            <a:avLst/>
            <a:gdLst>
              <a:gd name="T0" fmla="*/ 13230 w 16471"/>
              <a:gd name="T1" fmla="*/ 10963 h 10963"/>
              <a:gd name="T2" fmla="*/ 16471 w 16471"/>
              <a:gd name="T3" fmla="*/ 0 h 10963"/>
              <a:gd name="T4" fmla="*/ 0 w 16471"/>
              <a:gd name="T5" fmla="*/ 0 h 10963"/>
              <a:gd name="T6" fmla="*/ 0 w 16471"/>
              <a:gd name="T7" fmla="*/ 10963 h 10963"/>
              <a:gd name="T8" fmla="*/ 13230 w 16471"/>
              <a:gd name="T9" fmla="*/ 10963 h 109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71" h="10963">
                <a:moveTo>
                  <a:pt x="13230" y="10963"/>
                </a:moveTo>
                <a:lnTo>
                  <a:pt x="16471" y="0"/>
                </a:lnTo>
                <a:lnTo>
                  <a:pt x="0" y="0"/>
                </a:lnTo>
                <a:lnTo>
                  <a:pt x="0" y="10963"/>
                </a:lnTo>
                <a:lnTo>
                  <a:pt x="13230" y="10963"/>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4" name="Group 19"/>
          <p:cNvGrpSpPr>
            <a:grpSpLocks/>
          </p:cNvGrpSpPr>
          <p:nvPr userDrawn="1"/>
        </p:nvGrpSpPr>
        <p:grpSpPr bwMode="auto">
          <a:xfrm>
            <a:off x="128588" y="0"/>
            <a:ext cx="2735262" cy="1530350"/>
            <a:chOff x="68" y="0"/>
            <a:chExt cx="1723" cy="964"/>
          </a:xfrm>
        </p:grpSpPr>
        <p:sp>
          <p:nvSpPr>
            <p:cNvPr id="5"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13" name="Text Placeholder 12"/>
          <p:cNvSpPr>
            <a:spLocks noGrp="1"/>
          </p:cNvSpPr>
          <p:nvPr>
            <p:ph type="body" sz="quarter" idx="10"/>
          </p:nvPr>
        </p:nvSpPr>
        <p:spPr>
          <a:xfrm>
            <a:off x="323528" y="3716338"/>
            <a:ext cx="3528392" cy="2376487"/>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tx1"/>
                </a:solidFill>
                <a:latin typeface="Arial" pitchFamily="34" charset="0"/>
                <a:ea typeface="+mn-ea"/>
                <a:cs typeface="Arial" pitchFamily="34" charset="0"/>
              </a:defRPr>
            </a:lvl1pPr>
            <a:lvl2pPr>
              <a:defRPr sz="1200"/>
            </a:lvl2pPr>
            <a:lvl3pPr>
              <a:defRPr lang="en-US" sz="1200" b="0" kern="1200" noProof="0" dirty="0" smtClean="0">
                <a:solidFill>
                  <a:schemeClr val="tx1"/>
                </a:solidFill>
                <a:latin typeface="Arial" pitchFamily="34" charset="0"/>
                <a:ea typeface="+mn-ea"/>
                <a:cs typeface="Arial" pitchFamily="34" charset="0"/>
              </a:defRPr>
            </a:lvl3pPr>
            <a:lvl4pPr>
              <a:defRPr lang="en-US" sz="1200" b="0" kern="1200" noProof="0" dirty="0" smtClean="0">
                <a:solidFill>
                  <a:schemeClr val="tx1"/>
                </a:solidFill>
                <a:latin typeface="Arial" pitchFamily="34" charset="0"/>
                <a:ea typeface="+mn-ea"/>
                <a:cs typeface="Arial" pitchFamily="34" charset="0"/>
              </a:defRPr>
            </a:lvl4pPr>
            <a:lvl5pPr>
              <a:defRPr lang="en-US" sz="1200" b="0" kern="1200" noProof="0" dirty="0" smtClean="0">
                <a:solidFill>
                  <a:schemeClr val="tx1"/>
                </a:solidFill>
                <a:latin typeface="Arial" pitchFamily="34" charset="0"/>
                <a:ea typeface="+mn-ea"/>
                <a:cs typeface="Arial" pitchFamily="34" charset="0"/>
              </a:defRPr>
            </a:lvl5pPr>
            <a:lvl6pPr>
              <a:defRPr lang="en-US" sz="1200" b="0" kern="1200" noProof="0" dirty="0" smtClean="0">
                <a:solidFill>
                  <a:schemeClr val="tx1"/>
                </a:solidFill>
                <a:latin typeface="Arial" pitchFamily="34" charset="0"/>
                <a:ea typeface="+mn-ea"/>
                <a:cs typeface="Arial" pitchFamily="34" charset="0"/>
              </a:defRPr>
            </a:lvl6pPr>
            <a:lvl7pPr>
              <a:defRPr lang="en-US" sz="1200" b="0" kern="1200" noProof="0" dirty="0" smtClean="0">
                <a:solidFill>
                  <a:schemeClr val="tx1"/>
                </a:solidFill>
                <a:latin typeface="Arial" pitchFamily="34" charset="0"/>
                <a:ea typeface="+mn-ea"/>
                <a:cs typeface="Arial" pitchFamily="34" charset="0"/>
              </a:defRPr>
            </a:lvl7pPr>
            <a:lvl8pPr>
              <a:defRPr lang="en-US" sz="1200" b="0" kern="1200" noProof="0" dirty="0" smtClean="0">
                <a:solidFill>
                  <a:schemeClr val="tx1"/>
                </a:solidFill>
                <a:latin typeface="Arial" pitchFamily="34" charset="0"/>
                <a:ea typeface="+mn-ea"/>
                <a:cs typeface="Arial" pitchFamily="34" charset="0"/>
              </a:defRPr>
            </a:lvl8pPr>
            <a:lvl9pPr>
              <a:defRPr lang="en-US" sz="1200" b="0" kern="1200" noProof="0" dirty="0" smtClean="0">
                <a:solidFill>
                  <a:schemeClr val="tx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40692488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pic>
        <p:nvPicPr>
          <p:cNvPr id="5" name="Picture 10" descr="Banner_no-trans.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
          <p:cNvSpPr>
            <a:spLocks noChangeShapeType="1"/>
          </p:cNvSpPr>
          <p:nvPr userDrawn="1"/>
        </p:nvSpPr>
        <p:spPr bwMode="auto">
          <a:xfrm>
            <a:off x="300038" y="6373813"/>
            <a:ext cx="8529637" cy="0"/>
          </a:xfrm>
          <a:prstGeom prst="line">
            <a:avLst/>
          </a:prstGeom>
          <a:noFill/>
          <a:ln w="3175">
            <a:solidFill>
              <a:schemeClr val="accent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7" name="Line 10"/>
          <p:cNvSpPr>
            <a:spLocks noChangeShapeType="1"/>
          </p:cNvSpPr>
          <p:nvPr userDrawn="1"/>
        </p:nvSpPr>
        <p:spPr bwMode="auto">
          <a:xfrm>
            <a:off x="201613" y="6373813"/>
            <a:ext cx="8639175" cy="0"/>
          </a:xfrm>
          <a:prstGeom prst="line">
            <a:avLst/>
          </a:prstGeom>
          <a:noFill/>
          <a:ln w="3175">
            <a:solidFill>
              <a:schemeClr val="accent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11138" y="1389063"/>
            <a:ext cx="4264025" cy="4525962"/>
          </a:xfrm>
        </p:spPr>
        <p:txBody>
          <a:bodyPr/>
          <a:lstStyle>
            <a:lvl1pPr>
              <a:defRPr sz="1400">
                <a:solidFill>
                  <a:srgbClr val="00338D"/>
                </a:solidFill>
              </a:defRPr>
            </a:lvl1pPr>
            <a:lvl2pPr>
              <a:defRPr sz="1400"/>
            </a:lvl2pPr>
            <a:lvl3pPr marL="139700" indent="-139700">
              <a:buFont typeface="Arial" pitchFamily="34" charset="0"/>
              <a:buChar char="•"/>
              <a:defRPr sz="1400"/>
            </a:lvl3pPr>
            <a:lvl4pPr marL="300038" indent="104775">
              <a:buFont typeface="Arial" pitchFamily="34" charset="0"/>
              <a:buChar char="-"/>
              <a:defRPr sz="1400"/>
            </a:lvl4pPr>
            <a:lvl5pPr marL="652463" indent="-117475">
              <a:buFont typeface="Arial" pitchFamily="34" charset="0"/>
              <a:buChar cha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27563" y="1389063"/>
            <a:ext cx="4265612" cy="4525962"/>
          </a:xfrm>
        </p:spPr>
        <p:txBody>
          <a:bodyPr/>
          <a:lstStyle>
            <a:lvl1pPr>
              <a:defRPr sz="1400">
                <a:solidFill>
                  <a:srgbClr val="00338D"/>
                </a:solidFill>
              </a:defRPr>
            </a:lvl1pPr>
            <a:lvl2pPr>
              <a:defRPr sz="1400"/>
            </a:lvl2pPr>
            <a:lvl3pPr marL="127000" indent="-127000">
              <a:buFont typeface="Arial" pitchFamily="34" charset="0"/>
              <a:buChar char="•"/>
              <a:defRPr sz="1400"/>
            </a:lvl3pPr>
            <a:lvl4pPr marL="288925" indent="115888">
              <a:buFont typeface="Arial" pitchFamily="34" charset="0"/>
              <a:buChar char="-"/>
              <a:defRPr sz="1400"/>
            </a:lvl4pPr>
            <a:lvl5pPr marL="536575" indent="103188">
              <a:buFont typeface="Arial" pitchFamily="34" charset="0"/>
              <a:buChar cha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649845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LU"/>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5" name="Espace réservé de la date 3"/>
          <p:cNvSpPr>
            <a:spLocks noGrp="1"/>
          </p:cNvSpPr>
          <p:nvPr>
            <p:ph type="dt" sz="half" idx="10"/>
          </p:nvPr>
        </p:nvSpPr>
        <p:spPr/>
        <p:txBody>
          <a:bodyPr/>
          <a:lstStyle>
            <a:lvl1pPr>
              <a:defRPr/>
            </a:lvl1pPr>
          </a:lstStyle>
          <a:p>
            <a:pPr>
              <a:defRPr/>
            </a:pPr>
            <a:fld id="{E0FA5C1A-5E2A-4A42-920E-9DDFDF80AE08}" type="datetimeFigureOut">
              <a:rPr lang="fr-LU"/>
              <a:pPr>
                <a:defRPr/>
              </a:pPr>
              <a:t>20/11/2013</a:t>
            </a:fld>
            <a:endParaRPr lang="fr-LU"/>
          </a:p>
        </p:txBody>
      </p:sp>
      <p:sp>
        <p:nvSpPr>
          <p:cNvPr id="6" name="Espace réservé du pied de page 4"/>
          <p:cNvSpPr>
            <a:spLocks noGrp="1"/>
          </p:cNvSpPr>
          <p:nvPr>
            <p:ph type="ftr" sz="quarter" idx="11"/>
          </p:nvPr>
        </p:nvSpPr>
        <p:spPr/>
        <p:txBody>
          <a:bodyPr/>
          <a:lstStyle>
            <a:lvl1pPr>
              <a:defRPr/>
            </a:lvl1pPr>
          </a:lstStyle>
          <a:p>
            <a:pPr>
              <a:defRPr/>
            </a:pPr>
            <a:endParaRPr lang="fr-LU"/>
          </a:p>
        </p:txBody>
      </p:sp>
      <p:sp>
        <p:nvSpPr>
          <p:cNvPr id="7" name="Espace réservé du numéro de diapositive 5"/>
          <p:cNvSpPr>
            <a:spLocks noGrp="1"/>
          </p:cNvSpPr>
          <p:nvPr>
            <p:ph type="sldNum" sz="quarter" idx="12"/>
          </p:nvPr>
        </p:nvSpPr>
        <p:spPr/>
        <p:txBody>
          <a:bodyPr/>
          <a:lstStyle>
            <a:lvl1pPr>
              <a:defRPr/>
            </a:lvl1pPr>
          </a:lstStyle>
          <a:p>
            <a:pPr>
              <a:defRPr/>
            </a:pPr>
            <a:fld id="{9D062F7C-5F2D-4910-B8E8-DAAD154DA5F1}" type="slidenum">
              <a:rPr lang="fr-LU"/>
              <a:pPr>
                <a:defRPr/>
              </a:pPr>
              <a:t>‹N°›</a:t>
            </a:fld>
            <a:endParaRPr lang="fr-LU"/>
          </a:p>
        </p:txBody>
      </p:sp>
    </p:spTree>
    <p:extLst>
      <p:ext uri="{BB962C8B-B14F-4D97-AF65-F5344CB8AC3E}">
        <p14:creationId xmlns:p14="http://schemas.microsoft.com/office/powerpoint/2010/main" val="2427623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4" name="Picture 9" descr="Banner_no-trans.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10"/>
          <p:cNvSpPr>
            <a:spLocks noChangeShapeType="1"/>
          </p:cNvSpPr>
          <p:nvPr userDrawn="1"/>
        </p:nvSpPr>
        <p:spPr bwMode="auto">
          <a:xfrm>
            <a:off x="201613" y="6373813"/>
            <a:ext cx="8639175" cy="0"/>
          </a:xfrm>
          <a:prstGeom prst="line">
            <a:avLst/>
          </a:prstGeom>
          <a:noFill/>
          <a:ln w="3175">
            <a:solidFill>
              <a:schemeClr val="accent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lvl1pPr>
              <a:defRPr>
                <a:solidFill>
                  <a:srgbClr val="00338D"/>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054081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1">
    <p:spTree>
      <p:nvGrpSpPr>
        <p:cNvPr id="1" name=""/>
        <p:cNvGrpSpPr/>
        <p:nvPr/>
      </p:nvGrpSpPr>
      <p:grpSpPr>
        <a:xfrm>
          <a:off x="0" y="0"/>
          <a:ext cx="0" cy="0"/>
          <a:chOff x="0" y="0"/>
          <a:chExt cx="0" cy="0"/>
        </a:xfrm>
      </p:grpSpPr>
      <p:pic>
        <p:nvPicPr>
          <p:cNvPr id="4" name="Picture 13" descr="OFFICE LADY compresse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gray">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12"/>
          <p:cNvSpPr>
            <a:spLocks noChangeAspect="1"/>
          </p:cNvSpPr>
          <p:nvPr userDrawn="1"/>
        </p:nvSpPr>
        <p:spPr bwMode="gray">
          <a:xfrm>
            <a:off x="0" y="0"/>
            <a:ext cx="4835525" cy="5395913"/>
          </a:xfrm>
          <a:custGeom>
            <a:avLst/>
            <a:gdLst>
              <a:gd name="T0" fmla="*/ 24671 w 24671"/>
              <a:gd name="T1" fmla="*/ 0 h 27539"/>
              <a:gd name="T2" fmla="*/ 0 w 24671"/>
              <a:gd name="T3" fmla="*/ 0 h 27539"/>
              <a:gd name="T4" fmla="*/ 0 w 24671"/>
              <a:gd name="T5" fmla="*/ 27539 h 27539"/>
              <a:gd name="T6" fmla="*/ 16529 w 24671"/>
              <a:gd name="T7" fmla="*/ 27539 h 27539"/>
              <a:gd name="T8" fmla="*/ 24671 w 24671"/>
              <a:gd name="T9" fmla="*/ 0 h 275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1" h="27539">
                <a:moveTo>
                  <a:pt x="24671" y="0"/>
                </a:moveTo>
                <a:lnTo>
                  <a:pt x="0" y="0"/>
                </a:lnTo>
                <a:lnTo>
                  <a:pt x="0" y="27539"/>
                </a:lnTo>
                <a:lnTo>
                  <a:pt x="16529" y="27539"/>
                </a:lnTo>
                <a:lnTo>
                  <a:pt x="2467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6" name="Group 19"/>
          <p:cNvGrpSpPr>
            <a:grpSpLocks/>
          </p:cNvGrpSpPr>
          <p:nvPr userDrawn="1"/>
        </p:nvGrpSpPr>
        <p:grpSpPr bwMode="auto">
          <a:xfrm>
            <a:off x="128588" y="0"/>
            <a:ext cx="2735262" cy="1530350"/>
            <a:chOff x="68" y="0"/>
            <a:chExt cx="1723" cy="964"/>
          </a:xfrm>
        </p:grpSpPr>
        <p:sp>
          <p:nvSpPr>
            <p:cNvPr id="7"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8"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2" name="Title 1"/>
          <p:cNvSpPr>
            <a:spLocks noGrp="1"/>
          </p:cNvSpPr>
          <p:nvPr>
            <p:ph type="ctrTitle"/>
          </p:nvPr>
        </p:nvSpPr>
        <p:spPr bwMode="gray">
          <a:xfrm>
            <a:off x="323528" y="1556792"/>
            <a:ext cx="3456384" cy="2016224"/>
          </a:xfrm>
          <a:prstGeom prst="rect">
            <a:avLst/>
          </a:prstGeom>
          <a:noFill/>
          <a:ln w="9525">
            <a:noFill/>
            <a:miter lim="800000"/>
            <a:headEnd/>
            <a:tailEnd/>
          </a:ln>
        </p:spPr>
        <p:txBody>
          <a:bodyPr anchor="t">
            <a:noAutofit/>
          </a:bodyPr>
          <a:lstStyle>
            <a:lvl1pPr>
              <a:defRPr lang="en-GB" sz="3000" b="1" kern="1200" noProof="0" dirty="0">
                <a:solidFill>
                  <a:schemeClr val="bg1"/>
                </a:solidFill>
                <a:latin typeface="Arial"/>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noProof="0" dirty="0" smtClean="0"/>
              <a:t>Click to edit Master title style</a:t>
            </a:r>
            <a:endParaRPr lang="en-GB" noProof="0" dirty="0"/>
          </a:p>
        </p:txBody>
      </p:sp>
      <p:sp>
        <p:nvSpPr>
          <p:cNvPr id="3" name="Subtitle 2"/>
          <p:cNvSpPr>
            <a:spLocks noGrp="1"/>
          </p:cNvSpPr>
          <p:nvPr>
            <p:ph type="subTitle" idx="1"/>
          </p:nvPr>
        </p:nvSpPr>
        <p:spPr bwMode="gray">
          <a:xfrm>
            <a:off x="323528" y="3789040"/>
            <a:ext cx="3024336" cy="1080120"/>
          </a:xfrm>
          <a:prstGeom prst="rect">
            <a:avLst/>
          </a:prstGeom>
          <a:noFill/>
          <a:ln w="9525">
            <a:noFill/>
            <a:miter lim="800000"/>
            <a:headEnd/>
            <a:tailEnd/>
          </a:ln>
        </p:spPr>
        <p:txBody>
          <a:bodyPr wrap="square" numCol="1" anchor="t" anchorCtr="0" compatLnSpc="1">
            <a:prstTxWarp prst="textNoShape">
              <a:avLst/>
            </a:prstTxWarp>
          </a:bodyPr>
          <a:lstStyle>
            <a:lvl1pPr marL="0" indent="0" algn="l">
              <a:buNone/>
              <a:defRPr lang="en-GB" sz="1200" b="0" kern="1200" noProof="0" dirty="0">
                <a:solidFill>
                  <a:schemeClr val="bg1"/>
                </a:solidFill>
                <a:latin typeface="Arial"/>
                <a:ea typeface="+mn-ea"/>
                <a:cs typeface="Arial" pitchFamily="34" charset="0"/>
              </a:defRPr>
            </a:lvl1pPr>
            <a:lvl2pPr marL="0" indent="0" algn="ctr">
              <a:buNone/>
              <a:defRPr lang="en-GB" sz="1200" b="0" kern="1200" noProof="0" dirty="0">
                <a:solidFill>
                  <a:schemeClr val="bg1"/>
                </a:solidFill>
                <a:latin typeface="Arial" pitchFamily="34" charset="0"/>
                <a:ea typeface="+mn-ea"/>
                <a:cs typeface="Arial" pitchFamily="34" charset="0"/>
              </a:defRPr>
            </a:lvl2pPr>
            <a:lvl3pPr marL="1371600" indent="-1371600" algn="ctr">
              <a:buNone/>
              <a:defRPr lang="en-GB" sz="1200" b="0" kern="1200" noProof="0" dirty="0">
                <a:solidFill>
                  <a:schemeClr val="bg1"/>
                </a:solidFill>
                <a:latin typeface="Arial" pitchFamily="34" charset="0"/>
                <a:ea typeface="+mn-ea"/>
                <a:cs typeface="Arial" pitchFamily="34" charset="0"/>
              </a:defRPr>
            </a:lvl3pPr>
            <a:lvl4pPr marL="1371600" indent="0" algn="ctr">
              <a:buNone/>
              <a:defRPr lang="en-GB" sz="1200" b="0" kern="1200" noProof="0" dirty="0">
                <a:solidFill>
                  <a:schemeClr val="bg1"/>
                </a:solidFill>
                <a:latin typeface="Arial" pitchFamily="34" charset="0"/>
                <a:ea typeface="+mn-ea"/>
                <a:cs typeface="Arial" pitchFamily="34" charset="0"/>
              </a:defRPr>
            </a:lvl4pPr>
            <a:lvl5pPr marL="1828800" indent="0" algn="ctr">
              <a:buNone/>
              <a:defRPr lang="en-GB" sz="1200" b="0" kern="1200" noProof="0" dirty="0">
                <a:solidFill>
                  <a:schemeClr val="bg1"/>
                </a:solidFill>
                <a:latin typeface="Arial" pitchFamily="34" charset="0"/>
                <a:ea typeface="+mn-ea"/>
                <a:cs typeface="Arial" pitchFamily="34" charset="0"/>
              </a:defRPr>
            </a:lvl5pPr>
            <a:lvl6pPr marL="2286000" indent="0" algn="ctr">
              <a:buNone/>
              <a:defRPr lang="en-GB" sz="1200" b="0" kern="1200" noProof="0" dirty="0">
                <a:solidFill>
                  <a:schemeClr val="bg1"/>
                </a:solidFill>
                <a:latin typeface="Arial" pitchFamily="34" charset="0"/>
                <a:ea typeface="+mn-ea"/>
                <a:cs typeface="Arial" pitchFamily="34" charset="0"/>
              </a:defRPr>
            </a:lvl6pPr>
            <a:lvl7pPr marL="2743200" indent="0" algn="ctr">
              <a:buNone/>
              <a:defRPr lang="en-GB" sz="1200" b="0" kern="1200" noProof="0" dirty="0">
                <a:solidFill>
                  <a:schemeClr val="bg1"/>
                </a:solidFill>
                <a:latin typeface="Arial" pitchFamily="34" charset="0"/>
                <a:ea typeface="+mn-ea"/>
                <a:cs typeface="Arial" pitchFamily="34" charset="0"/>
              </a:defRPr>
            </a:lvl7pPr>
            <a:lvl8pPr marL="3200400" indent="0" algn="ctr">
              <a:buNone/>
              <a:defRPr lang="en-GB" sz="1200" b="0" kern="1200" noProof="0" dirty="0">
                <a:solidFill>
                  <a:schemeClr val="bg1"/>
                </a:solidFill>
                <a:latin typeface="Arial" pitchFamily="34" charset="0"/>
                <a:ea typeface="+mn-ea"/>
                <a:cs typeface="Arial" pitchFamily="34" charset="0"/>
              </a:defRPr>
            </a:lvl8pPr>
            <a:lvl9pPr marL="3657600" indent="0" algn="ctr">
              <a:buNone/>
              <a:defRPr lang="en-GB" sz="1200" b="0" kern="1200" noProof="0" dirty="0">
                <a:solidFill>
                  <a:schemeClr val="bg1"/>
                </a:solidFill>
                <a:latin typeface="Arial" pitchFamily="34" charset="0"/>
                <a:ea typeface="+mn-ea"/>
                <a:cs typeface="Arial" pitchFamily="34" charset="0"/>
              </a:defRPr>
            </a:lvl9pPr>
          </a:lstStyle>
          <a:p>
            <a:pPr lvl="0"/>
            <a:r>
              <a:rPr lang="en-US" noProof="0" dirty="0" smtClean="0"/>
              <a:t>Click to edit Master subtitle style</a:t>
            </a:r>
            <a:endParaRPr lang="en-GB" noProof="0" dirty="0"/>
          </a:p>
        </p:txBody>
      </p:sp>
    </p:spTree>
    <p:extLst>
      <p:ext uri="{BB962C8B-B14F-4D97-AF65-F5344CB8AC3E}">
        <p14:creationId xmlns:p14="http://schemas.microsoft.com/office/powerpoint/2010/main" val="3488803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sp>
        <p:nvSpPr>
          <p:cNvPr id="4" name="Freeform 12"/>
          <p:cNvSpPr>
            <a:spLocks noChangeAspect="1"/>
          </p:cNvSpPr>
          <p:nvPr userDrawn="1"/>
        </p:nvSpPr>
        <p:spPr bwMode="gray">
          <a:xfrm>
            <a:off x="0" y="0"/>
            <a:ext cx="4835525" cy="5395913"/>
          </a:xfrm>
          <a:custGeom>
            <a:avLst/>
            <a:gdLst>
              <a:gd name="T0" fmla="*/ 24671 w 24671"/>
              <a:gd name="T1" fmla="*/ 0 h 27539"/>
              <a:gd name="T2" fmla="*/ 0 w 24671"/>
              <a:gd name="T3" fmla="*/ 0 h 27539"/>
              <a:gd name="T4" fmla="*/ 0 w 24671"/>
              <a:gd name="T5" fmla="*/ 27539 h 27539"/>
              <a:gd name="T6" fmla="*/ 16529 w 24671"/>
              <a:gd name="T7" fmla="*/ 27539 h 27539"/>
              <a:gd name="T8" fmla="*/ 24671 w 24671"/>
              <a:gd name="T9" fmla="*/ 0 h 275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71" h="27539">
                <a:moveTo>
                  <a:pt x="24671" y="0"/>
                </a:moveTo>
                <a:lnTo>
                  <a:pt x="0" y="0"/>
                </a:lnTo>
                <a:lnTo>
                  <a:pt x="0" y="27539"/>
                </a:lnTo>
                <a:lnTo>
                  <a:pt x="16529" y="27539"/>
                </a:lnTo>
                <a:lnTo>
                  <a:pt x="2467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5" name="Group 19"/>
          <p:cNvGrpSpPr>
            <a:grpSpLocks/>
          </p:cNvGrpSpPr>
          <p:nvPr userDrawn="1"/>
        </p:nvGrpSpPr>
        <p:grpSpPr bwMode="auto">
          <a:xfrm>
            <a:off x="128588" y="0"/>
            <a:ext cx="2735262" cy="1530350"/>
            <a:chOff x="68" y="0"/>
            <a:chExt cx="1723" cy="964"/>
          </a:xfrm>
        </p:grpSpPr>
        <p:sp>
          <p:nvSpPr>
            <p:cNvPr id="8"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9"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6" name="Title 9"/>
          <p:cNvSpPr>
            <a:spLocks noGrp="1"/>
          </p:cNvSpPr>
          <p:nvPr>
            <p:ph type="title"/>
          </p:nvPr>
        </p:nvSpPr>
        <p:spPr bwMode="gray">
          <a:xfrm>
            <a:off x="324000" y="1556792"/>
            <a:ext cx="3461923" cy="2016224"/>
          </a:xfrm>
          <a:noFill/>
          <a:ln w="9525">
            <a:noFill/>
            <a:miter lim="800000"/>
            <a:headEnd/>
            <a:tailEnd/>
          </a:ln>
        </p:spPr>
        <p:txBody>
          <a:bodyPr anchor="t">
            <a:normAutofit/>
          </a:bodyPr>
          <a:lstStyle>
            <a:lvl1pPr algn="l" rtl="0" eaLnBrk="1" fontAlgn="base" hangingPunct="1">
              <a:spcBef>
                <a:spcPct val="40000"/>
              </a:spcBef>
              <a:spcAft>
                <a:spcPct val="0"/>
              </a:spcAft>
              <a:defRPr lang="en-GB" sz="3000" b="1" dirty="0" smtClean="0">
                <a:solidFill>
                  <a:schemeClr val="bg1"/>
                </a:solidFill>
                <a:latin typeface="+mj-lt"/>
                <a:ea typeface="+mj-ea"/>
                <a:cs typeface="+mj-cs"/>
              </a:defRPr>
            </a:lvl1pPr>
            <a:lvl2pPr>
              <a:defRPr lang="en-GB" sz="3000" b="1" dirty="0">
                <a:solidFill>
                  <a:schemeClr val="bg1"/>
                </a:solidFill>
                <a:latin typeface="+mj-lt"/>
              </a:defRPr>
            </a:lvl2pPr>
            <a:lvl3pPr>
              <a:defRPr lang="en-GB" sz="3000" b="1" dirty="0">
                <a:solidFill>
                  <a:schemeClr val="bg1"/>
                </a:solidFill>
                <a:latin typeface="+mj-lt"/>
              </a:defRPr>
            </a:lvl3pPr>
            <a:lvl4pPr>
              <a:defRPr lang="en-GB" sz="3000" b="1" dirty="0">
                <a:solidFill>
                  <a:schemeClr val="bg1"/>
                </a:solidFill>
                <a:latin typeface="+mj-lt"/>
              </a:defRPr>
            </a:lvl4pPr>
            <a:lvl5pPr>
              <a:defRPr lang="en-GB" sz="3000" b="1" dirty="0">
                <a:solidFill>
                  <a:schemeClr val="bg1"/>
                </a:solidFill>
                <a:latin typeface="+mj-lt"/>
              </a:defRPr>
            </a:lvl5pPr>
            <a:lvl6pPr>
              <a:defRPr lang="en-GB" sz="3000" b="1" dirty="0">
                <a:solidFill>
                  <a:schemeClr val="bg1"/>
                </a:solidFill>
                <a:latin typeface="+mj-lt"/>
              </a:defRPr>
            </a:lvl6pPr>
            <a:lvl7pPr>
              <a:defRPr lang="en-GB" sz="3000" b="1" dirty="0">
                <a:solidFill>
                  <a:schemeClr val="bg1"/>
                </a:solidFill>
                <a:latin typeface="+mj-lt"/>
              </a:defRPr>
            </a:lvl7pPr>
            <a:lvl8pPr>
              <a:defRPr lang="en-GB" sz="3000" b="1" dirty="0">
                <a:solidFill>
                  <a:schemeClr val="bg1"/>
                </a:solidFill>
                <a:latin typeface="+mj-lt"/>
              </a:defRPr>
            </a:lvl8pPr>
            <a:lvl9pPr>
              <a:defRPr sz="3000">
                <a:solidFill>
                  <a:schemeClr val="bg1"/>
                </a:solidFill>
              </a:defRPr>
            </a:lvl9pPr>
          </a:lstStyle>
          <a:p>
            <a:pPr lvl="0"/>
            <a:r>
              <a:rPr lang="en-US" dirty="0" smtClean="0"/>
              <a:t>Click to edit Master title style</a:t>
            </a:r>
            <a:endParaRPr lang="en-GB" dirty="0"/>
          </a:p>
        </p:txBody>
      </p:sp>
      <p:sp>
        <p:nvSpPr>
          <p:cNvPr id="7" name="Text Placeholder 16"/>
          <p:cNvSpPr>
            <a:spLocks noGrp="1"/>
          </p:cNvSpPr>
          <p:nvPr>
            <p:ph type="body" sz="quarter" idx="10"/>
          </p:nvPr>
        </p:nvSpPr>
        <p:spPr bwMode="gray">
          <a:xfrm>
            <a:off x="324000" y="3789040"/>
            <a:ext cx="3029875" cy="1079823"/>
          </a:xfrm>
          <a:noFill/>
          <a:ln w="9525">
            <a:noFill/>
            <a:miter lim="800000"/>
            <a:headEnd/>
            <a:tailEnd/>
          </a:ln>
        </p:spPr>
        <p:txBody>
          <a:bodyPr wrap="square" numCol="1" anchor="t" anchorCtr="0" compatLnSpc="1">
            <a:prstTxWarp prst="textNoShape">
              <a:avLst/>
            </a:prstTxWarp>
          </a:bodyPr>
          <a:lstStyle>
            <a:lvl1pPr marL="342900" indent="-342900" algn="l" rtl="0" eaLnBrk="1" fontAlgn="base" hangingPunct="1">
              <a:lnSpc>
                <a:spcPct val="110000"/>
              </a:lnSpc>
              <a:spcBef>
                <a:spcPts val="600"/>
              </a:spcBef>
              <a:spcAft>
                <a:spcPct val="0"/>
              </a:spcAft>
              <a:defRPr lang="en-US" sz="1200" b="0" dirty="0" smtClean="0">
                <a:solidFill>
                  <a:schemeClr val="bg1"/>
                </a:solidFill>
                <a:latin typeface="+mn-lt"/>
                <a:ea typeface="+mn-ea"/>
                <a:cs typeface="+mn-cs"/>
              </a:defRPr>
            </a:lvl1pPr>
            <a:lvl2pPr>
              <a:defRPr lang="en-US" sz="1200" b="0" kern="1200" noProof="0" dirty="0" smtClean="0">
                <a:solidFill>
                  <a:schemeClr val="bg1"/>
                </a:solidFill>
                <a:latin typeface="+mn-lt"/>
                <a:ea typeface="+mn-ea"/>
                <a:cs typeface="+mn-cs"/>
              </a:defRPr>
            </a:lvl2pPr>
            <a:lvl3pPr>
              <a:defRPr lang="en-US" sz="1200" b="0" kern="1200" noProof="0" dirty="0" smtClean="0">
                <a:solidFill>
                  <a:schemeClr val="bg1"/>
                </a:solidFill>
                <a:latin typeface="+mn-lt"/>
                <a:ea typeface="+mn-ea"/>
                <a:cs typeface="+mn-cs"/>
              </a:defRPr>
            </a:lvl3pPr>
            <a:lvl4pPr>
              <a:defRPr lang="en-US" sz="1200" b="0" kern="1200" noProof="0" dirty="0" smtClean="0">
                <a:solidFill>
                  <a:schemeClr val="bg1"/>
                </a:solidFill>
                <a:latin typeface="+mn-lt"/>
                <a:ea typeface="+mn-ea"/>
                <a:cs typeface="+mn-cs"/>
              </a:defRPr>
            </a:lvl4pPr>
            <a:lvl5pPr>
              <a:defRPr lang="en-US" sz="1200" b="0" kern="1200" noProof="0" dirty="0" smtClean="0">
                <a:solidFill>
                  <a:schemeClr val="bg1"/>
                </a:solidFill>
                <a:latin typeface="+mn-lt"/>
                <a:ea typeface="+mn-ea"/>
                <a:cs typeface="+mn-cs"/>
              </a:defRPr>
            </a:lvl5pPr>
            <a:lvl6pPr>
              <a:defRPr lang="en-US" sz="1200" b="0" kern="1200" noProof="0" dirty="0" smtClean="0">
                <a:solidFill>
                  <a:schemeClr val="bg1"/>
                </a:solidFill>
                <a:latin typeface="+mn-lt"/>
                <a:ea typeface="+mn-ea"/>
                <a:cs typeface="+mn-cs"/>
              </a:defRPr>
            </a:lvl6pPr>
            <a:lvl7pPr>
              <a:defRPr lang="en-US" sz="1200" b="0" kern="1200" noProof="0" dirty="0" smtClean="0">
                <a:solidFill>
                  <a:schemeClr val="bg1"/>
                </a:solidFill>
                <a:latin typeface="+mn-lt"/>
                <a:ea typeface="+mn-ea"/>
                <a:cs typeface="+mn-cs"/>
              </a:defRPr>
            </a:lvl7pPr>
            <a:lvl8pPr>
              <a:defRPr lang="en-US" sz="1200" b="0" kern="1200" noProof="0" dirty="0" smtClean="0">
                <a:solidFill>
                  <a:schemeClr val="bg1"/>
                </a:solidFill>
                <a:latin typeface="+mn-lt"/>
                <a:ea typeface="+mn-ea"/>
                <a:cs typeface="+mn-cs"/>
              </a:defRPr>
            </a:lvl8pPr>
            <a:lvl9pPr>
              <a:defRPr lang="en-US" sz="1200" b="0" kern="1200" noProof="0" dirty="0" smtClean="0">
                <a:solidFill>
                  <a:schemeClr val="bg1"/>
                </a:solidFill>
                <a:latin typeface="+mn-lt"/>
                <a:ea typeface="+mn-ea"/>
                <a:cs typeface="+mn-cs"/>
              </a:defRPr>
            </a:lvl9pPr>
          </a:lstStyle>
          <a:p>
            <a:pPr lvl="0"/>
            <a:r>
              <a:rPr lang="en-US" dirty="0" smtClean="0"/>
              <a:t>Click to edit Master text styles</a:t>
            </a:r>
          </a:p>
        </p:txBody>
      </p:sp>
    </p:spTree>
    <p:extLst>
      <p:ext uri="{BB962C8B-B14F-4D97-AF65-F5344CB8AC3E}">
        <p14:creationId xmlns:p14="http://schemas.microsoft.com/office/powerpoint/2010/main" val="12788392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sp>
        <p:nvSpPr>
          <p:cNvPr id="4" name="Freeform 6"/>
          <p:cNvSpPr>
            <a:spLocks noEditPoints="1"/>
          </p:cNvSpPr>
          <p:nvPr userDrawn="1"/>
        </p:nvSpPr>
        <p:spPr bwMode="gray">
          <a:xfrm>
            <a:off x="0" y="547688"/>
            <a:ext cx="4683125" cy="4848225"/>
          </a:xfrm>
          <a:custGeom>
            <a:avLst/>
            <a:gdLst>
              <a:gd name="T0" fmla="*/ 2950 w 2950"/>
              <a:gd name="T1" fmla="*/ 0 h 3054"/>
              <a:gd name="T2" fmla="*/ 433 w 2950"/>
              <a:gd name="T3" fmla="*/ 0 h 3054"/>
              <a:gd name="T4" fmla="*/ 0 w 2950"/>
              <a:gd name="T5" fmla="*/ 1461 h 3054"/>
              <a:gd name="T6" fmla="*/ 0 w 2950"/>
              <a:gd name="T7" fmla="*/ 3054 h 3054"/>
              <a:gd name="T8" fmla="*/ 2046 w 2950"/>
              <a:gd name="T9" fmla="*/ 3054 h 3054"/>
              <a:gd name="T10" fmla="*/ 2950 w 2950"/>
              <a:gd name="T11" fmla="*/ 0 h 3054"/>
              <a:gd name="T12" fmla="*/ 2950 w 2950"/>
              <a:gd name="T13" fmla="*/ 0 h 3054"/>
              <a:gd name="T14" fmla="*/ 2950 w 2950"/>
              <a:gd name="T15" fmla="*/ 0 h 305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50" h="3054">
                <a:moveTo>
                  <a:pt x="2950" y="0"/>
                </a:moveTo>
                <a:lnTo>
                  <a:pt x="433" y="0"/>
                </a:lnTo>
                <a:lnTo>
                  <a:pt x="0" y="1461"/>
                </a:lnTo>
                <a:lnTo>
                  <a:pt x="0" y="3054"/>
                </a:lnTo>
                <a:lnTo>
                  <a:pt x="2046" y="3054"/>
                </a:lnTo>
                <a:lnTo>
                  <a:pt x="2950" y="0"/>
                </a:lnTo>
                <a:close/>
                <a:moveTo>
                  <a:pt x="2950" y="0"/>
                </a:moveTo>
                <a:lnTo>
                  <a:pt x="2950"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5" name="Group 19"/>
          <p:cNvGrpSpPr>
            <a:grpSpLocks/>
          </p:cNvGrpSpPr>
          <p:nvPr userDrawn="1"/>
        </p:nvGrpSpPr>
        <p:grpSpPr bwMode="gray">
          <a:xfrm>
            <a:off x="683568" y="548680"/>
            <a:ext cx="1930547" cy="1080120"/>
            <a:chOff x="68" y="0"/>
            <a:chExt cx="1723" cy="964"/>
          </a:xfrm>
          <a:solidFill>
            <a:schemeClr val="accent6"/>
          </a:solidFill>
        </p:grpSpPr>
        <p:sp>
          <p:nvSpPr>
            <p:cNvPr id="6" name="Freeform 8"/>
            <p:cNvSpPr>
              <a:spLocks noEditPoints="1"/>
            </p:cNvSpPr>
            <p:nvPr/>
          </p:nvSpPr>
          <p:spPr bwMode="gray">
            <a:xfrm>
              <a:off x="199" y="248"/>
              <a:ext cx="1423" cy="489"/>
            </a:xfrm>
            <a:custGeom>
              <a:avLst/>
              <a:gdLst>
                <a:gd name="T0" fmla="*/ 1974 w 4103"/>
                <a:gd name="T1" fmla="*/ 485 h 1409"/>
                <a:gd name="T2" fmla="*/ 2267 w 4103"/>
                <a:gd name="T3" fmla="*/ 697 h 1409"/>
                <a:gd name="T4" fmla="*/ 1655 w 4103"/>
                <a:gd name="T5" fmla="*/ 656 h 1409"/>
                <a:gd name="T6" fmla="*/ 1718 w 4103"/>
                <a:gd name="T7" fmla="*/ 424 h 1409"/>
                <a:gd name="T8" fmla="*/ 970 w 4103"/>
                <a:gd name="T9" fmla="*/ 697 h 1409"/>
                <a:gd name="T10" fmla="*/ 1169 w 4103"/>
                <a:gd name="T11" fmla="*/ 416 h 1409"/>
                <a:gd name="T12" fmla="*/ 719 w 4103"/>
                <a:gd name="T13" fmla="*/ 631 h 1409"/>
                <a:gd name="T14" fmla="*/ 751 w 4103"/>
                <a:gd name="T15" fmla="*/ 630 h 1409"/>
                <a:gd name="T16" fmla="*/ 202 w 4103"/>
                <a:gd name="T17" fmla="*/ 618 h 1409"/>
                <a:gd name="T18" fmla="*/ 180 w 4103"/>
                <a:gd name="T19" fmla="*/ 697 h 1409"/>
                <a:gd name="T20" fmla="*/ 1187 w 4103"/>
                <a:gd name="T21" fmla="*/ 416 h 1409"/>
                <a:gd name="T22" fmla="*/ 115 w 4103"/>
                <a:gd name="T23" fmla="*/ 906 h 1409"/>
                <a:gd name="T24" fmla="*/ 661 w 4103"/>
                <a:gd name="T25" fmla="*/ 715 h 1409"/>
                <a:gd name="T26" fmla="*/ 1145 w 4103"/>
                <a:gd name="T27" fmla="*/ 715 h 1409"/>
                <a:gd name="T28" fmla="*/ 1697 w 4103"/>
                <a:gd name="T29" fmla="*/ 863 h 1409"/>
                <a:gd name="T30" fmla="*/ 203 w 4103"/>
                <a:gd name="T31" fmla="*/ 1286 h 1409"/>
                <a:gd name="T32" fmla="*/ 250 w 4103"/>
                <a:gd name="T33" fmla="*/ 1328 h 1409"/>
                <a:gd name="T34" fmla="*/ 556 w 4103"/>
                <a:gd name="T35" fmla="*/ 1196 h 1409"/>
                <a:gd name="T36" fmla="*/ 340 w 4103"/>
                <a:gd name="T37" fmla="*/ 1196 h 1409"/>
                <a:gd name="T38" fmla="*/ 408 w 4103"/>
                <a:gd name="T39" fmla="*/ 1225 h 1409"/>
                <a:gd name="T40" fmla="*/ 514 w 4103"/>
                <a:gd name="T41" fmla="*/ 1225 h 1409"/>
                <a:gd name="T42" fmla="*/ 631 w 4103"/>
                <a:gd name="T43" fmla="*/ 1168 h 1409"/>
                <a:gd name="T44" fmla="*/ 794 w 4103"/>
                <a:gd name="T45" fmla="*/ 1220 h 1409"/>
                <a:gd name="T46" fmla="*/ 672 w 4103"/>
                <a:gd name="T47" fmla="*/ 1348 h 1409"/>
                <a:gd name="T48" fmla="*/ 847 w 4103"/>
                <a:gd name="T49" fmla="*/ 1359 h 1409"/>
                <a:gd name="T50" fmla="*/ 943 w 4103"/>
                <a:gd name="T51" fmla="*/ 1196 h 1409"/>
                <a:gd name="T52" fmla="*/ 1129 w 4103"/>
                <a:gd name="T53" fmla="*/ 1351 h 1409"/>
                <a:gd name="T54" fmla="*/ 1198 w 4103"/>
                <a:gd name="T55" fmla="*/ 1196 h 1409"/>
                <a:gd name="T56" fmla="*/ 1280 w 4103"/>
                <a:gd name="T57" fmla="*/ 1129 h 1409"/>
                <a:gd name="T58" fmla="*/ 1253 w 4103"/>
                <a:gd name="T59" fmla="*/ 1254 h 1409"/>
                <a:gd name="T60" fmla="*/ 1489 w 4103"/>
                <a:gd name="T61" fmla="*/ 1194 h 1409"/>
                <a:gd name="T62" fmla="*/ 1546 w 4103"/>
                <a:gd name="T63" fmla="*/ 1353 h 1409"/>
                <a:gd name="T64" fmla="*/ 1714 w 4103"/>
                <a:gd name="T65" fmla="*/ 1286 h 1409"/>
                <a:gd name="T66" fmla="*/ 1761 w 4103"/>
                <a:gd name="T67" fmla="*/ 1328 h 1409"/>
                <a:gd name="T68" fmla="*/ 1976 w 4103"/>
                <a:gd name="T69" fmla="*/ 1346 h 1409"/>
                <a:gd name="T70" fmla="*/ 1842 w 4103"/>
                <a:gd name="T71" fmla="*/ 1270 h 1409"/>
                <a:gd name="T72" fmla="*/ 1887 w 4103"/>
                <a:gd name="T73" fmla="*/ 1270 h 1409"/>
                <a:gd name="T74" fmla="*/ 2110 w 4103"/>
                <a:gd name="T75" fmla="*/ 1348 h 1409"/>
                <a:gd name="T76" fmla="*/ 87 w 4103"/>
                <a:gd name="T77" fmla="*/ 1221 h 1409"/>
                <a:gd name="T78" fmla="*/ 5 w 4103"/>
                <a:gd name="T79" fmla="*/ 1271 h 1409"/>
                <a:gd name="T80" fmla="*/ 2343 w 4103"/>
                <a:gd name="T81" fmla="*/ 1322 h 1409"/>
                <a:gd name="T82" fmla="*/ 2378 w 4103"/>
                <a:gd name="T83" fmla="*/ 1249 h 1409"/>
                <a:gd name="T84" fmla="*/ 2528 w 4103"/>
                <a:gd name="T85" fmla="*/ 1221 h 1409"/>
                <a:gd name="T86" fmla="*/ 2832 w 4103"/>
                <a:gd name="T87" fmla="*/ 1192 h 1409"/>
                <a:gd name="T88" fmla="*/ 2709 w 4103"/>
                <a:gd name="T89" fmla="*/ 1348 h 1409"/>
                <a:gd name="T90" fmla="*/ 2963 w 4103"/>
                <a:gd name="T91" fmla="*/ 1216 h 1409"/>
                <a:gd name="T92" fmla="*/ 2966 w 4103"/>
                <a:gd name="T93" fmla="*/ 1195 h 1409"/>
                <a:gd name="T94" fmla="*/ 3072 w 4103"/>
                <a:gd name="T95" fmla="*/ 1348 h 1409"/>
                <a:gd name="T96" fmla="*/ 3168 w 4103"/>
                <a:gd name="T97" fmla="*/ 1335 h 1409"/>
                <a:gd name="T98" fmla="*/ 3246 w 4103"/>
                <a:gd name="T99" fmla="*/ 1220 h 1409"/>
                <a:gd name="T100" fmla="*/ 3457 w 4103"/>
                <a:gd name="T101" fmla="*/ 1348 h 1409"/>
                <a:gd name="T102" fmla="*/ 3509 w 4103"/>
                <a:gd name="T103" fmla="*/ 1194 h 1409"/>
                <a:gd name="T104" fmla="*/ 3513 w 4103"/>
                <a:gd name="T105" fmla="*/ 1168 h 1409"/>
                <a:gd name="T106" fmla="*/ 3601 w 4103"/>
                <a:gd name="T107" fmla="*/ 1196 h 1409"/>
                <a:gd name="T108" fmla="*/ 3656 w 4103"/>
                <a:gd name="T109" fmla="*/ 1317 h 1409"/>
                <a:gd name="T110" fmla="*/ 3687 w 4103"/>
                <a:gd name="T111" fmla="*/ 1406 h 1409"/>
                <a:gd name="T112" fmla="*/ 3987 w 4103"/>
                <a:gd name="T113" fmla="*/ 1145 h 1409"/>
                <a:gd name="T114" fmla="*/ 4072 w 4103"/>
                <a:gd name="T115" fmla="*/ 1129 h 1409"/>
                <a:gd name="T116" fmla="*/ 3978 w 4103"/>
                <a:gd name="T117" fmla="*/ 12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w="9525">
              <a:noFill/>
              <a:round/>
              <a:headEnd/>
              <a:tailEnd/>
            </a:ln>
          </p:spPr>
          <p:txBody>
            <a:bodyPr/>
            <a:lstStyle/>
            <a:p>
              <a:pPr fontAlgn="auto">
                <a:spcBef>
                  <a:spcPts val="0"/>
                </a:spcBef>
                <a:spcAft>
                  <a:spcPts val="0"/>
                </a:spcAft>
                <a:defRPr/>
              </a:pPr>
              <a:endParaRPr lang="en-GB">
                <a:solidFill>
                  <a:srgbClr val="000000"/>
                </a:solidFill>
                <a:latin typeface="Arial"/>
                <a:cs typeface="+mn-cs"/>
              </a:endParaRPr>
            </a:p>
          </p:txBody>
        </p:sp>
        <p:sp>
          <p:nvSpPr>
            <p:cNvPr id="7" name="Freeform 9"/>
            <p:cNvSpPr>
              <a:spLocks noEditPoints="1"/>
            </p:cNvSpPr>
            <p:nvPr/>
          </p:nvSpPr>
          <p:spPr bwMode="gray">
            <a:xfrm>
              <a:off x="68" y="0"/>
              <a:ext cx="1723" cy="964"/>
            </a:xfrm>
            <a:custGeom>
              <a:avLst/>
              <a:gdLst>
                <a:gd name="T0" fmla="*/ 231 w 2268"/>
                <a:gd name="T1" fmla="*/ 327 h 1269"/>
                <a:gd name="T2" fmla="*/ 0 w 2268"/>
                <a:gd name="T3" fmla="*/ 327 h 1269"/>
                <a:gd name="T4" fmla="*/ 0 w 2268"/>
                <a:gd name="T5" fmla="*/ 0 h 1269"/>
                <a:gd name="T6" fmla="*/ 231 w 2268"/>
                <a:gd name="T7" fmla="*/ 0 h 1269"/>
                <a:gd name="T8" fmla="*/ 231 w 2268"/>
                <a:gd name="T9" fmla="*/ 327 h 1269"/>
                <a:gd name="T10" fmla="*/ 2268 w 2268"/>
                <a:gd name="T11" fmla="*/ 0 h 1269"/>
                <a:gd name="T12" fmla="*/ 2036 w 2268"/>
                <a:gd name="T13" fmla="*/ 0 h 1269"/>
                <a:gd name="T14" fmla="*/ 2036 w 2268"/>
                <a:gd name="T15" fmla="*/ 327 h 1269"/>
                <a:gd name="T16" fmla="*/ 2268 w 2268"/>
                <a:gd name="T17" fmla="*/ 327 h 1269"/>
                <a:gd name="T18" fmla="*/ 2268 w 2268"/>
                <a:gd name="T19" fmla="*/ 0 h 1269"/>
                <a:gd name="T20" fmla="*/ 231 w 2268"/>
                <a:gd name="T21" fmla="*/ 942 h 1269"/>
                <a:gd name="T22" fmla="*/ 0 w 2268"/>
                <a:gd name="T23" fmla="*/ 942 h 1269"/>
                <a:gd name="T24" fmla="*/ 0 w 2268"/>
                <a:gd name="T25" fmla="*/ 1269 h 1269"/>
                <a:gd name="T26" fmla="*/ 231 w 2268"/>
                <a:gd name="T27" fmla="*/ 1269 h 1269"/>
                <a:gd name="T28" fmla="*/ 231 w 2268"/>
                <a:gd name="T29" fmla="*/ 942 h 1269"/>
                <a:gd name="T30" fmla="*/ 2268 w 2268"/>
                <a:gd name="T31" fmla="*/ 942 h 1269"/>
                <a:gd name="T32" fmla="*/ 2036 w 2268"/>
                <a:gd name="T33" fmla="*/ 942 h 1269"/>
                <a:gd name="T34" fmla="*/ 2036 w 2268"/>
                <a:gd name="T35" fmla="*/ 1269 h 1269"/>
                <a:gd name="T36" fmla="*/ 2268 w 2268"/>
                <a:gd name="T37" fmla="*/ 1269 h 1269"/>
                <a:gd name="T38" fmla="*/ 2268 w 2268"/>
                <a:gd name="T39" fmla="*/ 942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w="9525">
              <a:noFill/>
              <a:round/>
              <a:headEnd/>
              <a:tailEnd/>
            </a:ln>
          </p:spPr>
          <p:txBody>
            <a:bodyPr/>
            <a:lstStyle/>
            <a:p>
              <a:pPr fontAlgn="auto">
                <a:spcBef>
                  <a:spcPts val="0"/>
                </a:spcBef>
                <a:spcAft>
                  <a:spcPts val="0"/>
                </a:spcAft>
                <a:defRPr/>
              </a:pPr>
              <a:endParaRPr lang="en-GB">
                <a:solidFill>
                  <a:srgbClr val="000000"/>
                </a:solidFill>
                <a:latin typeface="Arial"/>
                <a:cs typeface="+mn-cs"/>
              </a:endParaRPr>
            </a:p>
          </p:txBody>
        </p:sp>
      </p:grpSp>
      <p:sp>
        <p:nvSpPr>
          <p:cNvPr id="15" name="Title 9"/>
          <p:cNvSpPr>
            <a:spLocks noGrp="1"/>
          </p:cNvSpPr>
          <p:nvPr>
            <p:ph type="title"/>
          </p:nvPr>
        </p:nvSpPr>
        <p:spPr bwMode="gray">
          <a:xfrm>
            <a:off x="827088" y="1844824"/>
            <a:ext cx="2880816" cy="1943892"/>
          </a:xfrm>
          <a:noFill/>
          <a:ln w="9525">
            <a:noFill/>
            <a:miter lim="800000"/>
            <a:headEnd/>
            <a:tailEnd/>
          </a:ln>
        </p:spPr>
        <p:txBody>
          <a:bodyPr anchor="t">
            <a:normAutofit/>
          </a:bodyPr>
          <a:lstStyle>
            <a:lvl1pPr algn="l" rtl="0" eaLnBrk="1" fontAlgn="base" hangingPunct="1">
              <a:spcBef>
                <a:spcPct val="40000"/>
              </a:spcBef>
              <a:spcAft>
                <a:spcPct val="0"/>
              </a:spcAft>
              <a:defRPr lang="en-GB" sz="3000" b="1" dirty="0" smtClean="0">
                <a:solidFill>
                  <a:schemeClr val="bg1"/>
                </a:solidFill>
                <a:latin typeface="+mj-lt"/>
                <a:ea typeface="+mj-ea"/>
                <a:cs typeface="+mj-cs"/>
              </a:defRPr>
            </a:lvl1pPr>
            <a:lvl2pPr>
              <a:defRPr lang="en-GB" sz="3000" b="1" dirty="0">
                <a:solidFill>
                  <a:schemeClr val="bg1"/>
                </a:solidFill>
                <a:latin typeface="+mj-lt"/>
              </a:defRPr>
            </a:lvl2pPr>
            <a:lvl3pPr>
              <a:defRPr lang="en-GB" sz="3000" b="1" dirty="0">
                <a:solidFill>
                  <a:schemeClr val="bg1"/>
                </a:solidFill>
                <a:latin typeface="+mj-lt"/>
              </a:defRPr>
            </a:lvl3pPr>
            <a:lvl4pPr>
              <a:defRPr lang="en-GB" sz="3000" b="1" dirty="0">
                <a:solidFill>
                  <a:schemeClr val="bg1"/>
                </a:solidFill>
                <a:latin typeface="+mj-lt"/>
              </a:defRPr>
            </a:lvl4pPr>
            <a:lvl5pPr>
              <a:defRPr lang="en-GB" sz="3000" b="1" dirty="0">
                <a:solidFill>
                  <a:schemeClr val="bg1"/>
                </a:solidFill>
                <a:latin typeface="+mj-lt"/>
              </a:defRPr>
            </a:lvl5pPr>
            <a:lvl6pPr>
              <a:defRPr lang="en-GB" sz="3000" b="1" dirty="0">
                <a:solidFill>
                  <a:schemeClr val="bg1"/>
                </a:solidFill>
                <a:latin typeface="+mj-lt"/>
              </a:defRPr>
            </a:lvl6pPr>
            <a:lvl7pPr>
              <a:defRPr lang="en-GB" sz="3000" b="1" dirty="0">
                <a:solidFill>
                  <a:schemeClr val="bg1"/>
                </a:solidFill>
                <a:latin typeface="+mj-lt"/>
              </a:defRPr>
            </a:lvl7pPr>
            <a:lvl8pPr>
              <a:defRPr lang="en-GB" sz="3000" b="1" dirty="0">
                <a:solidFill>
                  <a:schemeClr val="bg1"/>
                </a:solidFill>
                <a:latin typeface="+mj-lt"/>
              </a:defRPr>
            </a:lvl8pPr>
            <a:lvl9pPr>
              <a:defRPr sz="3000">
                <a:solidFill>
                  <a:schemeClr val="bg1"/>
                </a:solidFill>
              </a:defRPr>
            </a:lvl9pPr>
          </a:lstStyle>
          <a:p>
            <a:pPr lvl="0"/>
            <a:r>
              <a:rPr lang="en-US" dirty="0" smtClean="0"/>
              <a:t>Click to edit Master title style</a:t>
            </a:r>
            <a:endParaRPr lang="en-GB" dirty="0"/>
          </a:p>
        </p:txBody>
      </p:sp>
      <p:sp>
        <p:nvSpPr>
          <p:cNvPr id="16" name="Text Placeholder 16"/>
          <p:cNvSpPr>
            <a:spLocks noGrp="1"/>
          </p:cNvSpPr>
          <p:nvPr>
            <p:ph type="body" sz="quarter" idx="10"/>
          </p:nvPr>
        </p:nvSpPr>
        <p:spPr bwMode="gray">
          <a:xfrm>
            <a:off x="827088" y="4005064"/>
            <a:ext cx="2520776" cy="1079500"/>
          </a:xfrm>
          <a:noFill/>
          <a:ln w="9525">
            <a:noFill/>
            <a:miter lim="800000"/>
            <a:headEnd/>
            <a:tailEnd/>
          </a:ln>
        </p:spPr>
        <p:txBody>
          <a:bodyPr wrap="square" numCol="1" anchor="t" anchorCtr="0" compatLnSpc="1">
            <a:prstTxWarp prst="textNoShape">
              <a:avLst/>
            </a:prstTxWarp>
          </a:bodyPr>
          <a:lstStyle>
            <a:lvl1pPr marL="342900" indent="-342900" algn="l" rtl="0" eaLnBrk="1" fontAlgn="base" hangingPunct="1">
              <a:lnSpc>
                <a:spcPct val="110000"/>
              </a:lnSpc>
              <a:spcBef>
                <a:spcPts val="600"/>
              </a:spcBef>
              <a:spcAft>
                <a:spcPct val="0"/>
              </a:spcAft>
              <a:defRPr lang="en-US" sz="1200" b="0" dirty="0" smtClean="0">
                <a:solidFill>
                  <a:schemeClr val="bg1"/>
                </a:solidFill>
                <a:latin typeface="+mn-lt"/>
                <a:ea typeface="+mn-ea"/>
                <a:cs typeface="+mn-cs"/>
              </a:defRPr>
            </a:lvl1pPr>
            <a:lvl2pPr>
              <a:defRPr lang="en-US" sz="1200" b="0" kern="1200" noProof="0" dirty="0" smtClean="0">
                <a:solidFill>
                  <a:schemeClr val="bg1"/>
                </a:solidFill>
                <a:latin typeface="+mn-lt"/>
                <a:ea typeface="+mn-ea"/>
                <a:cs typeface="+mn-cs"/>
              </a:defRPr>
            </a:lvl2pPr>
            <a:lvl3pPr>
              <a:defRPr lang="en-US" sz="1200" b="0" kern="1200" noProof="0" dirty="0" smtClean="0">
                <a:solidFill>
                  <a:schemeClr val="bg1"/>
                </a:solidFill>
                <a:latin typeface="+mn-lt"/>
                <a:ea typeface="+mn-ea"/>
                <a:cs typeface="+mn-cs"/>
              </a:defRPr>
            </a:lvl3pPr>
            <a:lvl4pPr>
              <a:defRPr lang="en-US" sz="1200" b="0" kern="1200" noProof="0" dirty="0" smtClean="0">
                <a:solidFill>
                  <a:schemeClr val="bg1"/>
                </a:solidFill>
                <a:latin typeface="+mn-lt"/>
                <a:ea typeface="+mn-ea"/>
                <a:cs typeface="+mn-cs"/>
              </a:defRPr>
            </a:lvl4pPr>
            <a:lvl5pPr>
              <a:defRPr lang="en-US" sz="1200" b="0" kern="1200" noProof="0" dirty="0" smtClean="0">
                <a:solidFill>
                  <a:schemeClr val="bg1"/>
                </a:solidFill>
                <a:latin typeface="+mn-lt"/>
                <a:ea typeface="+mn-ea"/>
                <a:cs typeface="+mn-cs"/>
              </a:defRPr>
            </a:lvl5pPr>
            <a:lvl6pPr>
              <a:defRPr lang="en-US" sz="1200" b="0" kern="1200" noProof="0" dirty="0" smtClean="0">
                <a:solidFill>
                  <a:schemeClr val="bg1"/>
                </a:solidFill>
                <a:latin typeface="+mn-lt"/>
                <a:ea typeface="+mn-ea"/>
                <a:cs typeface="+mn-cs"/>
              </a:defRPr>
            </a:lvl6pPr>
            <a:lvl7pPr>
              <a:defRPr lang="en-US" sz="1200" b="0" kern="1200" noProof="0" dirty="0" smtClean="0">
                <a:solidFill>
                  <a:schemeClr val="bg1"/>
                </a:solidFill>
                <a:latin typeface="+mn-lt"/>
                <a:ea typeface="+mn-ea"/>
                <a:cs typeface="+mn-cs"/>
              </a:defRPr>
            </a:lvl7pPr>
            <a:lvl8pPr>
              <a:defRPr lang="en-US" sz="1200" b="0" kern="1200" noProof="0" dirty="0" smtClean="0">
                <a:solidFill>
                  <a:schemeClr val="bg1"/>
                </a:solidFill>
                <a:latin typeface="+mn-lt"/>
                <a:ea typeface="+mn-ea"/>
                <a:cs typeface="+mn-cs"/>
              </a:defRPr>
            </a:lvl8pPr>
            <a:lvl9pPr>
              <a:defRPr lang="en-US" sz="1200" b="0" kern="1200" noProof="0" dirty="0" smtClean="0">
                <a:solidFill>
                  <a:schemeClr val="bg1"/>
                </a:solidFill>
                <a:latin typeface="+mn-lt"/>
                <a:ea typeface="+mn-ea"/>
                <a:cs typeface="+mn-cs"/>
              </a:defRPr>
            </a:lvl9pPr>
          </a:lstStyle>
          <a:p>
            <a:pPr lvl="0"/>
            <a:r>
              <a:rPr lang="en-US" dirty="0" smtClean="0"/>
              <a:t>Click to edit Master text styles</a:t>
            </a:r>
          </a:p>
        </p:txBody>
      </p:sp>
    </p:spTree>
    <p:extLst>
      <p:ext uri="{BB962C8B-B14F-4D97-AF65-F5344CB8AC3E}">
        <p14:creationId xmlns:p14="http://schemas.microsoft.com/office/powerpoint/2010/main" val="19116176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0"/>
            <a:ext cx="9144000" cy="6859588"/>
            <a:chOff x="3175" y="-1588"/>
            <a:chExt cx="9140826" cy="6859588"/>
          </a:xfrm>
        </p:grpSpPr>
        <p:sp>
          <p:nvSpPr>
            <p:cNvPr id="5" name="Freeform 23"/>
            <p:cNvSpPr>
              <a:spLocks noChangeAspect="1"/>
            </p:cNvSpPr>
            <p:nvPr userDrawn="1"/>
          </p:nvSpPr>
          <p:spPr bwMode="gray">
            <a:xfrm>
              <a:off x="3175" y="-1588"/>
              <a:ext cx="5008563" cy="3239162"/>
            </a:xfrm>
            <a:custGeom>
              <a:avLst/>
              <a:gdLst>
                <a:gd name="T0" fmla="*/ 20946 w 20946"/>
                <a:gd name="T1" fmla="*/ 0 h 13538"/>
                <a:gd name="T2" fmla="*/ 0 w 20946"/>
                <a:gd name="T3" fmla="*/ 0 h 13538"/>
                <a:gd name="T4" fmla="*/ 0 w 20946"/>
                <a:gd name="T5" fmla="*/ 13538 h 13538"/>
                <a:gd name="T6" fmla="*/ 16939 w 20946"/>
                <a:gd name="T7" fmla="*/ 13538 h 13538"/>
                <a:gd name="T8" fmla="*/ 20946 w 20946"/>
                <a:gd name="T9" fmla="*/ 0 h 135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46" h="13538">
                  <a:moveTo>
                    <a:pt x="20946" y="0"/>
                  </a:moveTo>
                  <a:lnTo>
                    <a:pt x="0" y="0"/>
                  </a:lnTo>
                  <a:lnTo>
                    <a:pt x="0" y="13538"/>
                  </a:lnTo>
                  <a:lnTo>
                    <a:pt x="16939" y="13538"/>
                  </a:lnTo>
                  <a:lnTo>
                    <a:pt x="20946"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6" name="Freeform 22"/>
            <p:cNvSpPr>
              <a:spLocks noChangeAspect="1"/>
            </p:cNvSpPr>
            <p:nvPr userDrawn="1"/>
          </p:nvSpPr>
          <p:spPr bwMode="gray">
            <a:xfrm>
              <a:off x="1979613" y="1820540"/>
              <a:ext cx="7164388" cy="5037460"/>
            </a:xfrm>
            <a:custGeom>
              <a:avLst/>
              <a:gdLst>
                <a:gd name="T0" fmla="*/ 6229 w 29957"/>
                <a:gd name="T1" fmla="*/ 0 h 21055"/>
                <a:gd name="T2" fmla="*/ 0 w 29957"/>
                <a:gd name="T3" fmla="*/ 21055 h 21055"/>
                <a:gd name="T4" fmla="*/ 29957 w 29957"/>
                <a:gd name="T5" fmla="*/ 21055 h 21055"/>
                <a:gd name="T6" fmla="*/ 29957 w 29957"/>
                <a:gd name="T7" fmla="*/ 0 h 21055"/>
                <a:gd name="T8" fmla="*/ 6229 w 29957"/>
                <a:gd name="T9" fmla="*/ 0 h 210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57" h="21055">
                  <a:moveTo>
                    <a:pt x="6229" y="0"/>
                  </a:moveTo>
                  <a:lnTo>
                    <a:pt x="0" y="21055"/>
                  </a:lnTo>
                  <a:lnTo>
                    <a:pt x="29957" y="21055"/>
                  </a:lnTo>
                  <a:lnTo>
                    <a:pt x="29957" y="0"/>
                  </a:lnTo>
                  <a:lnTo>
                    <a:pt x="6229"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7" name="Freeform 24"/>
            <p:cNvSpPr>
              <a:spLocks noChangeAspect="1"/>
            </p:cNvSpPr>
            <p:nvPr userDrawn="1"/>
          </p:nvSpPr>
          <p:spPr bwMode="gray">
            <a:xfrm>
              <a:off x="3049588" y="1820540"/>
              <a:ext cx="1423988" cy="1418623"/>
            </a:xfrm>
            <a:custGeom>
              <a:avLst/>
              <a:gdLst>
                <a:gd name="T0" fmla="*/ 0 w 5950"/>
                <a:gd name="T1" fmla="*/ 5926 h 5926"/>
                <a:gd name="T2" fmla="*/ 4197 w 5950"/>
                <a:gd name="T3" fmla="*/ 5926 h 5926"/>
                <a:gd name="T4" fmla="*/ 5950 w 5950"/>
                <a:gd name="T5" fmla="*/ 0 h 5926"/>
                <a:gd name="T6" fmla="*/ 1752 w 5950"/>
                <a:gd name="T7" fmla="*/ 0 h 5926"/>
                <a:gd name="T8" fmla="*/ 0 w 5950"/>
                <a:gd name="T9" fmla="*/ 5926 h 59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50" h="5926">
                  <a:moveTo>
                    <a:pt x="0" y="5926"/>
                  </a:moveTo>
                  <a:lnTo>
                    <a:pt x="4197" y="5926"/>
                  </a:lnTo>
                  <a:lnTo>
                    <a:pt x="5950" y="0"/>
                  </a:lnTo>
                  <a:lnTo>
                    <a:pt x="1752" y="0"/>
                  </a:lnTo>
                  <a:lnTo>
                    <a:pt x="0" y="5926"/>
                  </a:lnTo>
                  <a:close/>
                </a:path>
              </a:pathLst>
            </a:custGeom>
            <a:solidFill>
              <a:srgbClr val="00257A"/>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grpSp>
        <p:nvGrpSpPr>
          <p:cNvPr id="8" name="Group 19"/>
          <p:cNvGrpSpPr>
            <a:grpSpLocks/>
          </p:cNvGrpSpPr>
          <p:nvPr userDrawn="1"/>
        </p:nvGrpSpPr>
        <p:grpSpPr bwMode="auto">
          <a:xfrm>
            <a:off x="128588" y="0"/>
            <a:ext cx="2735262" cy="1530350"/>
            <a:chOff x="68" y="0"/>
            <a:chExt cx="1723" cy="964"/>
          </a:xfrm>
        </p:grpSpPr>
        <p:sp>
          <p:nvSpPr>
            <p:cNvPr id="9"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0"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20" name="Title 19"/>
          <p:cNvSpPr>
            <a:spLocks noGrp="1"/>
          </p:cNvSpPr>
          <p:nvPr>
            <p:ph type="title"/>
          </p:nvPr>
        </p:nvSpPr>
        <p:spPr bwMode="gray">
          <a:xfrm>
            <a:off x="4644008" y="2492896"/>
            <a:ext cx="4104456" cy="2160240"/>
          </a:xfrm>
        </p:spPr>
        <p:txBody>
          <a:bodyPr anchor="t"/>
          <a:lstStyle>
            <a:lvl1pPr algn="r">
              <a:defRPr sz="3000"/>
            </a:lvl1pPr>
          </a:lstStyle>
          <a:p>
            <a:r>
              <a:rPr lang="en-US" dirty="0" smtClean="0"/>
              <a:t>Click to edit Master title style</a:t>
            </a:r>
            <a:endParaRPr lang="en-GB" dirty="0"/>
          </a:p>
        </p:txBody>
      </p:sp>
      <p:sp>
        <p:nvSpPr>
          <p:cNvPr id="22" name="Text Placeholder 21"/>
          <p:cNvSpPr>
            <a:spLocks noGrp="1"/>
          </p:cNvSpPr>
          <p:nvPr>
            <p:ph type="body" sz="quarter" idx="10"/>
          </p:nvPr>
        </p:nvSpPr>
        <p:spPr bwMode="gray">
          <a:xfrm>
            <a:off x="4643438" y="5013325"/>
            <a:ext cx="4105275" cy="1439863"/>
          </a:xfrm>
        </p:spPr>
        <p:txBody>
          <a:bodyPr/>
          <a:lstStyle>
            <a:lvl1pPr algn="r">
              <a:defRPr sz="1200" b="0">
                <a:solidFill>
                  <a:schemeClr val="bg1"/>
                </a:solidFill>
              </a:defRPr>
            </a:lvl1pPr>
          </a:lstStyle>
          <a:p>
            <a:pPr lvl="0"/>
            <a:r>
              <a:rPr lang="fr-FR" smtClean="0"/>
              <a:t>Modifiez les styles du texte du masque</a:t>
            </a:r>
          </a:p>
        </p:txBody>
      </p:sp>
    </p:spTree>
    <p:extLst>
      <p:ext uri="{BB962C8B-B14F-4D97-AF65-F5344CB8AC3E}">
        <p14:creationId xmlns:p14="http://schemas.microsoft.com/office/powerpoint/2010/main" val="56617049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Title 14"/>
          <p:cNvSpPr>
            <a:spLocks noGrp="1"/>
          </p:cNvSpPr>
          <p:nvPr>
            <p:ph type="title"/>
          </p:nvPr>
        </p:nvSpPr>
        <p:spPr bwMode="gray"/>
        <p:txBody>
          <a:bodyPr/>
          <a:lstStyle/>
          <a:p>
            <a:pPr lvl="0"/>
            <a:r>
              <a:rPr lang="en-US" dirty="0" smtClean="0"/>
              <a:t>Click to edit Master title style</a:t>
            </a:r>
            <a:endParaRPr lang="en-GB" dirty="0"/>
          </a:p>
        </p:txBody>
      </p:sp>
      <p:sp>
        <p:nvSpPr>
          <p:cNvPr id="6" name="Text Placeholder 5"/>
          <p:cNvSpPr>
            <a:spLocks noGrp="1"/>
          </p:cNvSpPr>
          <p:nvPr>
            <p:ph type="body" sz="quarter" idx="10"/>
          </p:nvPr>
        </p:nvSpPr>
        <p:spPr bwMode="gray">
          <a:xfrm>
            <a:off x="2411413" y="1124745"/>
            <a:ext cx="4249166" cy="4968552"/>
          </a:xfrm>
        </p:spPr>
        <p:txBody>
          <a:bodyPr anchor="t" anchorCtr="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8117809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smtClean="0"/>
              <a:t>Click to edit Master title style</a:t>
            </a:r>
            <a:endParaRPr lang="en-GB" dirty="0"/>
          </a:p>
        </p:txBody>
      </p:sp>
    </p:spTree>
    <p:extLst>
      <p:ext uri="{BB962C8B-B14F-4D97-AF65-F5344CB8AC3E}">
        <p14:creationId xmlns:p14="http://schemas.microsoft.com/office/powerpoint/2010/main" val="34200233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15" name="Title 14"/>
          <p:cNvSpPr>
            <a:spLocks noGrp="1"/>
          </p:cNvSpPr>
          <p:nvPr>
            <p:ph type="title"/>
          </p:nvPr>
        </p:nvSpPr>
        <p:spPr bwMode="gray"/>
        <p:txBody>
          <a:bodyPr/>
          <a:lstStyle/>
          <a:p>
            <a:pPr lvl="0"/>
            <a:r>
              <a:rPr lang="en-US" dirty="0" smtClean="0"/>
              <a:t>Click to edit Master title style</a:t>
            </a:r>
            <a:endParaRPr lang="en-GB" dirty="0"/>
          </a:p>
        </p:txBody>
      </p:sp>
      <p:sp>
        <p:nvSpPr>
          <p:cNvPr id="6" name="Text Placeholder 5"/>
          <p:cNvSpPr>
            <a:spLocks noGrp="1"/>
          </p:cNvSpPr>
          <p:nvPr>
            <p:ph type="body" sz="quarter" idx="10"/>
          </p:nvPr>
        </p:nvSpPr>
        <p:spPr bwMode="gray"/>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8433761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wo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smtClean="0"/>
              <a:t>Click to edit Master title style</a:t>
            </a:r>
            <a:endParaRPr lang="en-GB" dirty="0"/>
          </a:p>
        </p:txBody>
      </p:sp>
      <p:sp>
        <p:nvSpPr>
          <p:cNvPr id="8" name="Text Placeholder 4"/>
          <p:cNvSpPr>
            <a:spLocks noGrp="1"/>
          </p:cNvSpPr>
          <p:nvPr>
            <p:ph type="body" sz="quarter" idx="10"/>
          </p:nvPr>
        </p:nvSpPr>
        <p:spPr bwMode="gray">
          <a:xfrm>
            <a:off x="179512" y="1124745"/>
            <a:ext cx="4248026" cy="4968552"/>
          </a:xfrm>
        </p:spPr>
        <p:txBody>
          <a:bodyPr/>
          <a:lstStyle>
            <a:lvl3pPr marL="273050" indent="-273050">
              <a:defRPr/>
            </a:lvl3pPr>
            <a:lvl4pPr marL="536575" indent="-263525">
              <a:defRPr/>
            </a:lvl4pPr>
            <a:lvl5pPr marL="809625" indent="-271463">
              <a:defRPr/>
            </a:lvl5pPr>
            <a:lvl6pPr marL="1071563" indent="-265113">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9" name="Text Placeholder 4"/>
          <p:cNvSpPr>
            <a:spLocks noGrp="1"/>
          </p:cNvSpPr>
          <p:nvPr>
            <p:ph type="body" sz="quarter" idx="11"/>
          </p:nvPr>
        </p:nvSpPr>
        <p:spPr bwMode="gray">
          <a:xfrm>
            <a:off x="4645149" y="1124745"/>
            <a:ext cx="4248026" cy="4968552"/>
          </a:xfrm>
        </p:spPr>
        <p:txBody>
          <a:bodyPr/>
          <a:lstStyle>
            <a:lvl3pPr marL="273050" indent="-273050">
              <a:defRPr/>
            </a:lvl3pPr>
            <a:lvl4pPr marL="536575" indent="-263525">
              <a:defRPr/>
            </a:lvl4pPr>
            <a:lvl5pPr marL="809625" indent="-271463">
              <a:defRPr/>
            </a:lvl5pPr>
            <a:lvl6pPr marL="1071563" indent="-265113" defTabSz="1071563">
              <a:tabLst/>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Tree>
    <p:extLst>
      <p:ext uri="{BB962C8B-B14F-4D97-AF65-F5344CB8AC3E}">
        <p14:creationId xmlns:p14="http://schemas.microsoft.com/office/powerpoint/2010/main" val="31487266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Four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10" name="Text Placeholder 9"/>
          <p:cNvSpPr>
            <a:spLocks noGrp="1"/>
          </p:cNvSpPr>
          <p:nvPr>
            <p:ph type="body" sz="quarter" idx="10"/>
          </p:nvPr>
        </p:nvSpPr>
        <p:spPr bwMode="gray">
          <a:xfrm>
            <a:off x="179388" y="1125538"/>
            <a:ext cx="4248150" cy="2374900"/>
          </a:xfrm>
        </p:spPr>
        <p:txBody>
          <a:bodyPr/>
          <a:lstStyle>
            <a:lvl5pPr>
              <a:defRPr/>
            </a:lvl5pPr>
            <a:lvl6pPr>
              <a:defRPr baseline="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endParaRPr lang="en-GB" dirty="0"/>
          </a:p>
        </p:txBody>
      </p:sp>
      <p:sp>
        <p:nvSpPr>
          <p:cNvPr id="12" name="Text Placeholder 11"/>
          <p:cNvSpPr>
            <a:spLocks noGrp="1"/>
          </p:cNvSpPr>
          <p:nvPr>
            <p:ph type="body" sz="quarter" idx="11"/>
          </p:nvPr>
        </p:nvSpPr>
        <p:spPr bwMode="gray">
          <a:xfrm>
            <a:off x="4643438" y="1125538"/>
            <a:ext cx="4249737" cy="2374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14" name="Text Placeholder 13"/>
          <p:cNvSpPr>
            <a:spLocks noGrp="1"/>
          </p:cNvSpPr>
          <p:nvPr>
            <p:ph type="body" sz="quarter" idx="12"/>
          </p:nvPr>
        </p:nvSpPr>
        <p:spPr bwMode="gray">
          <a:xfrm>
            <a:off x="179388" y="3716338"/>
            <a:ext cx="4248150" cy="2376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16" name="Text Placeholder 15"/>
          <p:cNvSpPr>
            <a:spLocks noGrp="1"/>
          </p:cNvSpPr>
          <p:nvPr>
            <p:ph type="body" sz="quarter" idx="13"/>
          </p:nvPr>
        </p:nvSpPr>
        <p:spPr bwMode="gray">
          <a:xfrm>
            <a:off x="4643438" y="3716338"/>
            <a:ext cx="4249737" cy="2376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45178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LU"/>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7" name="Espace réservé de la date 3"/>
          <p:cNvSpPr>
            <a:spLocks noGrp="1"/>
          </p:cNvSpPr>
          <p:nvPr>
            <p:ph type="dt" sz="half" idx="10"/>
          </p:nvPr>
        </p:nvSpPr>
        <p:spPr/>
        <p:txBody>
          <a:bodyPr/>
          <a:lstStyle>
            <a:lvl1pPr>
              <a:defRPr/>
            </a:lvl1pPr>
          </a:lstStyle>
          <a:p>
            <a:pPr>
              <a:defRPr/>
            </a:pPr>
            <a:fld id="{CE162F79-96A1-44AF-9CEF-DC17DB8F4727}" type="datetimeFigureOut">
              <a:rPr lang="fr-LU"/>
              <a:pPr>
                <a:defRPr/>
              </a:pPr>
              <a:t>20/11/2013</a:t>
            </a:fld>
            <a:endParaRPr lang="fr-LU"/>
          </a:p>
        </p:txBody>
      </p:sp>
      <p:sp>
        <p:nvSpPr>
          <p:cNvPr id="8" name="Espace réservé du pied de page 4"/>
          <p:cNvSpPr>
            <a:spLocks noGrp="1"/>
          </p:cNvSpPr>
          <p:nvPr>
            <p:ph type="ftr" sz="quarter" idx="11"/>
          </p:nvPr>
        </p:nvSpPr>
        <p:spPr/>
        <p:txBody>
          <a:bodyPr/>
          <a:lstStyle>
            <a:lvl1pPr>
              <a:defRPr/>
            </a:lvl1pPr>
          </a:lstStyle>
          <a:p>
            <a:pPr>
              <a:defRPr/>
            </a:pPr>
            <a:endParaRPr lang="fr-LU"/>
          </a:p>
        </p:txBody>
      </p:sp>
      <p:sp>
        <p:nvSpPr>
          <p:cNvPr id="9" name="Espace réservé du numéro de diapositive 5"/>
          <p:cNvSpPr>
            <a:spLocks noGrp="1"/>
          </p:cNvSpPr>
          <p:nvPr>
            <p:ph type="sldNum" sz="quarter" idx="12"/>
          </p:nvPr>
        </p:nvSpPr>
        <p:spPr/>
        <p:txBody>
          <a:bodyPr/>
          <a:lstStyle>
            <a:lvl1pPr>
              <a:defRPr/>
            </a:lvl1pPr>
          </a:lstStyle>
          <a:p>
            <a:pPr>
              <a:defRPr/>
            </a:pPr>
            <a:fld id="{318AF593-B617-4FE7-9DD2-A4AC55AD4B9F}" type="slidenum">
              <a:rPr lang="fr-LU"/>
              <a:pPr>
                <a:defRPr/>
              </a:pPr>
              <a:t>‹N°›</a:t>
            </a:fld>
            <a:endParaRPr lang="fr-LU"/>
          </a:p>
        </p:txBody>
      </p:sp>
    </p:spTree>
    <p:extLst>
      <p:ext uri="{BB962C8B-B14F-4D97-AF65-F5344CB8AC3E}">
        <p14:creationId xmlns:p14="http://schemas.microsoft.com/office/powerpoint/2010/main" val="11782132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e Chart One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9" name="Text Placeholder 4"/>
          <p:cNvSpPr>
            <a:spLocks noGrp="1"/>
          </p:cNvSpPr>
          <p:nvPr>
            <p:ph type="body" sz="quarter" idx="11"/>
          </p:nvPr>
        </p:nvSpPr>
        <p:spPr bwMode="gray">
          <a:xfrm>
            <a:off x="4645149" y="1124745"/>
            <a:ext cx="4248026" cy="4968552"/>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6" name="Chart Placeholder 5"/>
          <p:cNvSpPr>
            <a:spLocks noGrp="1"/>
          </p:cNvSpPr>
          <p:nvPr>
            <p:ph type="chart" sz="quarter" idx="12"/>
          </p:nvPr>
        </p:nvSpPr>
        <p:spPr bwMode="gray">
          <a:xfrm>
            <a:off x="179388" y="1125538"/>
            <a:ext cx="4248150" cy="4967287"/>
          </a:xfrm>
        </p:spPr>
        <p:txBody>
          <a:bodyPr anchor="ctr"/>
          <a:lstStyle>
            <a:lvl1pPr algn="ctr">
              <a:defRPr/>
            </a:lvl1pPr>
          </a:lstStyle>
          <a:p>
            <a:pPr lvl="0"/>
            <a:endParaRPr lang="en-GB" noProof="0" dirty="0"/>
          </a:p>
        </p:txBody>
      </p:sp>
    </p:spTree>
    <p:extLst>
      <p:ext uri="{BB962C8B-B14F-4D97-AF65-F5344CB8AC3E}">
        <p14:creationId xmlns:p14="http://schemas.microsoft.com/office/powerpoint/2010/main" val="31072835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e Table One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9" name="Text Placeholder 4"/>
          <p:cNvSpPr>
            <a:spLocks noGrp="1"/>
          </p:cNvSpPr>
          <p:nvPr>
            <p:ph type="body" sz="quarter" idx="11"/>
          </p:nvPr>
        </p:nvSpPr>
        <p:spPr bwMode="gray">
          <a:xfrm>
            <a:off x="4645149" y="1124745"/>
            <a:ext cx="4248026" cy="4968552"/>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7" name="Table Placeholder 6"/>
          <p:cNvSpPr>
            <a:spLocks noGrp="1"/>
          </p:cNvSpPr>
          <p:nvPr>
            <p:ph type="tbl" sz="quarter" idx="12"/>
          </p:nvPr>
        </p:nvSpPr>
        <p:spPr bwMode="gray">
          <a:xfrm>
            <a:off x="179388" y="1125538"/>
            <a:ext cx="4248150" cy="4967287"/>
          </a:xfrm>
        </p:spPr>
        <p:txBody>
          <a:bodyPr anchor="ctr"/>
          <a:lstStyle>
            <a:lvl1pPr algn="ctr">
              <a:defRPr/>
            </a:lvl1pPr>
          </a:lstStyle>
          <a:p>
            <a:pPr lvl="0"/>
            <a:endParaRPr lang="en-GB" noProof="0" dirty="0"/>
          </a:p>
        </p:txBody>
      </p:sp>
    </p:spTree>
    <p:extLst>
      <p:ext uri="{BB962C8B-B14F-4D97-AF65-F5344CB8AC3E}">
        <p14:creationId xmlns:p14="http://schemas.microsoft.com/office/powerpoint/2010/main" val="32294055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Two Rows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6" name="Text Placeholder 4"/>
          <p:cNvSpPr>
            <a:spLocks noGrp="1"/>
          </p:cNvSpPr>
          <p:nvPr>
            <p:ph type="body" sz="quarter" idx="10"/>
          </p:nvPr>
        </p:nvSpPr>
        <p:spPr bwMode="gray">
          <a:xfrm>
            <a:off x="179512" y="1124745"/>
            <a:ext cx="8712968" cy="237569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7" name="Text Placeholder 4"/>
          <p:cNvSpPr>
            <a:spLocks noGrp="1"/>
          </p:cNvSpPr>
          <p:nvPr>
            <p:ph type="body" sz="quarter" idx="11"/>
          </p:nvPr>
        </p:nvSpPr>
        <p:spPr bwMode="gray">
          <a:xfrm>
            <a:off x="179512" y="3717132"/>
            <a:ext cx="8712968" cy="237569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Tree>
    <p:extLst>
      <p:ext uri="{BB962C8B-B14F-4D97-AF65-F5344CB8AC3E}">
        <p14:creationId xmlns:p14="http://schemas.microsoft.com/office/powerpoint/2010/main" val="32032391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One Chart One Row Tex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GB"/>
          </a:p>
        </p:txBody>
      </p:sp>
      <p:sp>
        <p:nvSpPr>
          <p:cNvPr id="7" name="Text Placeholder 4"/>
          <p:cNvSpPr>
            <a:spLocks noGrp="1"/>
          </p:cNvSpPr>
          <p:nvPr>
            <p:ph type="body" sz="quarter" idx="11"/>
          </p:nvPr>
        </p:nvSpPr>
        <p:spPr bwMode="gray">
          <a:xfrm>
            <a:off x="179512" y="3717132"/>
            <a:ext cx="8712968" cy="2375693"/>
          </a:xfrm>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GB" dirty="0" smtClean="0"/>
              <a:t>Sixth level</a:t>
            </a:r>
          </a:p>
        </p:txBody>
      </p:sp>
      <p:sp>
        <p:nvSpPr>
          <p:cNvPr id="8" name="Chart Placeholder 7"/>
          <p:cNvSpPr>
            <a:spLocks noGrp="1"/>
          </p:cNvSpPr>
          <p:nvPr>
            <p:ph type="chart" sz="quarter" idx="12"/>
          </p:nvPr>
        </p:nvSpPr>
        <p:spPr bwMode="gray">
          <a:xfrm>
            <a:off x="179388" y="1125538"/>
            <a:ext cx="8713787" cy="2374900"/>
          </a:xfrm>
        </p:spPr>
        <p:txBody>
          <a:bodyPr anchor="ctr"/>
          <a:lstStyle>
            <a:lvl1pPr algn="ctr">
              <a:defRPr/>
            </a:lvl1pPr>
          </a:lstStyle>
          <a:p>
            <a:pPr lvl="0"/>
            <a:endParaRPr lang="en-GB" noProof="0" dirty="0"/>
          </a:p>
        </p:txBody>
      </p:sp>
    </p:spTree>
    <p:extLst>
      <p:ext uri="{BB962C8B-B14F-4D97-AF65-F5344CB8AC3E}">
        <p14:creationId xmlns:p14="http://schemas.microsoft.com/office/powerpoint/2010/main" val="9488891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bg bwMode="gray">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2014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Four Chevrons">
    <p:spTree>
      <p:nvGrpSpPr>
        <p:cNvPr id="1" name=""/>
        <p:cNvGrpSpPr/>
        <p:nvPr/>
      </p:nvGrpSpPr>
      <p:grpSpPr>
        <a:xfrm>
          <a:off x="0" y="0"/>
          <a:ext cx="0" cy="0"/>
          <a:chOff x="0" y="0"/>
          <a:chExt cx="0" cy="0"/>
        </a:xfrm>
      </p:grpSpPr>
      <p:sp>
        <p:nvSpPr>
          <p:cNvPr id="11" name="Text Placeholder 20"/>
          <p:cNvSpPr>
            <a:spLocks noGrp="1"/>
          </p:cNvSpPr>
          <p:nvPr>
            <p:ph type="body" sz="quarter" idx="27"/>
          </p:nvPr>
        </p:nvSpPr>
        <p:spPr bwMode="gray">
          <a:xfrm>
            <a:off x="2411413" y="1125538"/>
            <a:ext cx="2016125"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2" name="Text Placeholder 20"/>
          <p:cNvSpPr>
            <a:spLocks noGrp="1"/>
          </p:cNvSpPr>
          <p:nvPr>
            <p:ph type="body" sz="quarter" idx="26"/>
          </p:nvPr>
        </p:nvSpPr>
        <p:spPr bwMode="gray">
          <a:xfrm>
            <a:off x="179388" y="1125538"/>
            <a:ext cx="2016125" cy="576411"/>
          </a:xfrm>
          <a:prstGeom prst="homePlate">
            <a:avLst>
              <a:gd name="adj" fmla="val 34577"/>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3" name="Text Placeholder 20"/>
          <p:cNvSpPr>
            <a:spLocks noGrp="1"/>
          </p:cNvSpPr>
          <p:nvPr>
            <p:ph type="body" sz="quarter" idx="28"/>
          </p:nvPr>
        </p:nvSpPr>
        <p:spPr bwMode="gray">
          <a:xfrm>
            <a:off x="4643438" y="1125538"/>
            <a:ext cx="2016125"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4" name="Text Placeholder 20"/>
          <p:cNvSpPr>
            <a:spLocks noGrp="1"/>
          </p:cNvSpPr>
          <p:nvPr>
            <p:ph type="body" sz="quarter" idx="29"/>
          </p:nvPr>
        </p:nvSpPr>
        <p:spPr bwMode="gray">
          <a:xfrm>
            <a:off x="6877049" y="1125538"/>
            <a:ext cx="2016125"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4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6" name="Title 5"/>
          <p:cNvSpPr>
            <a:spLocks noGrp="1"/>
          </p:cNvSpPr>
          <p:nvPr>
            <p:ph type="title"/>
          </p:nvPr>
        </p:nvSpPr>
        <p:spPr bwMode="gray"/>
        <p:txBody>
          <a:bodyPr/>
          <a:lstStyle/>
          <a:p>
            <a:pPr lvl="0"/>
            <a:r>
              <a:rPr lang="en-US" dirty="0" smtClean="0"/>
              <a:t>Click to edit Master title style</a:t>
            </a:r>
            <a:endParaRPr lang="en-GB" dirty="0"/>
          </a:p>
        </p:txBody>
      </p:sp>
      <p:sp>
        <p:nvSpPr>
          <p:cNvPr id="30" name="Text Placeholder 29"/>
          <p:cNvSpPr>
            <a:spLocks noGrp="1"/>
          </p:cNvSpPr>
          <p:nvPr>
            <p:ph type="body" sz="quarter" idx="13"/>
          </p:nvPr>
        </p:nvSpPr>
        <p:spPr bwMode="gray">
          <a:xfrm>
            <a:off x="179388"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1" name="Text Placeholder 29"/>
          <p:cNvSpPr>
            <a:spLocks noGrp="1"/>
          </p:cNvSpPr>
          <p:nvPr>
            <p:ph type="body" sz="quarter" idx="14"/>
          </p:nvPr>
        </p:nvSpPr>
        <p:spPr bwMode="gray">
          <a:xfrm>
            <a:off x="2417276"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2" name="Text Placeholder 29"/>
          <p:cNvSpPr>
            <a:spLocks noGrp="1"/>
          </p:cNvSpPr>
          <p:nvPr>
            <p:ph type="body" sz="quarter" idx="15"/>
          </p:nvPr>
        </p:nvSpPr>
        <p:spPr bwMode="gray">
          <a:xfrm>
            <a:off x="4609491"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3" name="Text Placeholder 29"/>
          <p:cNvSpPr>
            <a:spLocks noGrp="1"/>
          </p:cNvSpPr>
          <p:nvPr>
            <p:ph type="body" sz="quarter" idx="16"/>
          </p:nvPr>
        </p:nvSpPr>
        <p:spPr bwMode="gray">
          <a:xfrm>
            <a:off x="6877050" y="1916113"/>
            <a:ext cx="2016125" cy="417671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Tree>
    <p:extLst>
      <p:ext uri="{BB962C8B-B14F-4D97-AF65-F5344CB8AC3E}">
        <p14:creationId xmlns:p14="http://schemas.microsoft.com/office/powerpoint/2010/main" val="8221712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ive Chevrons">
    <p:spTree>
      <p:nvGrpSpPr>
        <p:cNvPr id="1" name=""/>
        <p:cNvGrpSpPr/>
        <p:nvPr/>
      </p:nvGrpSpPr>
      <p:grpSpPr>
        <a:xfrm>
          <a:off x="0" y="0"/>
          <a:ext cx="0" cy="0"/>
          <a:chOff x="0" y="0"/>
          <a:chExt cx="0" cy="0"/>
        </a:xfrm>
      </p:grpSpPr>
      <p:sp>
        <p:nvSpPr>
          <p:cNvPr id="6" name="Title 5"/>
          <p:cNvSpPr>
            <a:spLocks noGrp="1"/>
          </p:cNvSpPr>
          <p:nvPr>
            <p:ph type="title"/>
          </p:nvPr>
        </p:nvSpPr>
        <p:spPr bwMode="gray"/>
        <p:txBody>
          <a:bodyPr/>
          <a:lstStyle/>
          <a:p>
            <a:r>
              <a:rPr lang="en-US" dirty="0" smtClean="0"/>
              <a:t>Click to edit Master title style</a:t>
            </a:r>
            <a:endParaRPr lang="en-GB" dirty="0"/>
          </a:p>
        </p:txBody>
      </p:sp>
      <p:sp>
        <p:nvSpPr>
          <p:cNvPr id="26" name="Text Placeholder 29"/>
          <p:cNvSpPr>
            <a:spLocks noGrp="1"/>
          </p:cNvSpPr>
          <p:nvPr>
            <p:ph type="body" sz="quarter" idx="13"/>
          </p:nvPr>
        </p:nvSpPr>
        <p:spPr bwMode="gray">
          <a:xfrm>
            <a:off x="179388"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7" name="Text Placeholder 29"/>
          <p:cNvSpPr>
            <a:spLocks noGrp="1"/>
          </p:cNvSpPr>
          <p:nvPr>
            <p:ph type="body" sz="quarter" idx="14"/>
          </p:nvPr>
        </p:nvSpPr>
        <p:spPr bwMode="gray">
          <a:xfrm>
            <a:off x="1958941"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8" name="Text Placeholder 29"/>
          <p:cNvSpPr>
            <a:spLocks noGrp="1"/>
          </p:cNvSpPr>
          <p:nvPr>
            <p:ph type="body" sz="quarter" idx="15"/>
          </p:nvPr>
        </p:nvSpPr>
        <p:spPr bwMode="gray">
          <a:xfrm>
            <a:off x="3738494"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0" name="Text Placeholder 29"/>
          <p:cNvSpPr>
            <a:spLocks noGrp="1"/>
          </p:cNvSpPr>
          <p:nvPr>
            <p:ph type="body" sz="quarter" idx="16"/>
          </p:nvPr>
        </p:nvSpPr>
        <p:spPr bwMode="gray">
          <a:xfrm>
            <a:off x="5518047"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7" name="Text Placeholder 29"/>
          <p:cNvSpPr>
            <a:spLocks noGrp="1"/>
          </p:cNvSpPr>
          <p:nvPr>
            <p:ph type="body" sz="quarter" idx="17"/>
          </p:nvPr>
        </p:nvSpPr>
        <p:spPr bwMode="gray">
          <a:xfrm>
            <a:off x="7297600" y="1916113"/>
            <a:ext cx="1595575" cy="4176712"/>
          </a:xfrm>
        </p:spPr>
        <p:txBody>
          <a:bodyPr/>
          <a:lstStyle>
            <a:lvl1pPr>
              <a:defRPr sz="1400"/>
            </a:lvl1pPr>
            <a:lvl2pPr>
              <a:defRPr sz="1400"/>
            </a:lvl2pPr>
            <a:lvl3pPr>
              <a:defRPr sz="1400"/>
            </a:lvl3pPr>
            <a:lvl4pPr>
              <a:defRPr sz="1400"/>
            </a:lvl4pPr>
            <a:lvl5pPr>
              <a:defRPr sz="1400"/>
            </a:lvl5pPr>
            <a:lvl6pPr>
              <a:defRPr sz="14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14" name="Text Placeholder 20"/>
          <p:cNvSpPr>
            <a:spLocks noGrp="1"/>
          </p:cNvSpPr>
          <p:nvPr>
            <p:ph type="body" sz="quarter" idx="27"/>
          </p:nvPr>
        </p:nvSpPr>
        <p:spPr bwMode="gray">
          <a:xfrm>
            <a:off x="1958941"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5" name="Text Placeholder 20"/>
          <p:cNvSpPr>
            <a:spLocks noGrp="1"/>
          </p:cNvSpPr>
          <p:nvPr>
            <p:ph type="body" sz="quarter" idx="26"/>
          </p:nvPr>
        </p:nvSpPr>
        <p:spPr bwMode="gray">
          <a:xfrm>
            <a:off x="179389" y="1125538"/>
            <a:ext cx="1584300" cy="576411"/>
          </a:xfrm>
          <a:prstGeom prst="homePlate">
            <a:avLst>
              <a:gd name="adj" fmla="val 34577"/>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6" name="Text Placeholder 20"/>
          <p:cNvSpPr>
            <a:spLocks noGrp="1"/>
          </p:cNvSpPr>
          <p:nvPr>
            <p:ph type="body" sz="quarter" idx="28"/>
          </p:nvPr>
        </p:nvSpPr>
        <p:spPr bwMode="gray">
          <a:xfrm>
            <a:off x="3738494"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7" name="Text Placeholder 20"/>
          <p:cNvSpPr>
            <a:spLocks noGrp="1"/>
          </p:cNvSpPr>
          <p:nvPr>
            <p:ph type="body" sz="quarter" idx="29"/>
          </p:nvPr>
        </p:nvSpPr>
        <p:spPr bwMode="gray">
          <a:xfrm>
            <a:off x="5518047"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19" name="Text Placeholder 20"/>
          <p:cNvSpPr>
            <a:spLocks noGrp="1"/>
          </p:cNvSpPr>
          <p:nvPr>
            <p:ph type="body" sz="quarter" idx="30"/>
          </p:nvPr>
        </p:nvSpPr>
        <p:spPr bwMode="gray">
          <a:xfrm>
            <a:off x="7297600" y="1125538"/>
            <a:ext cx="1584300" cy="576411"/>
          </a:xfrm>
          <a:prstGeom prst="chevron">
            <a:avLst>
              <a:gd name="adj" fmla="val 34136"/>
            </a:avLst>
          </a:prstGeom>
          <a:gradFill>
            <a:gsLst>
              <a:gs pos="0">
                <a:srgbClr val="80BEC9"/>
              </a:gs>
              <a:gs pos="100000">
                <a:srgbClr val="409DA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nchorCtr="1">
            <a:noAutofit/>
          </a:bodyPr>
          <a:lstStyle>
            <a:lvl1pPr marL="0" algn="ctr" defTabSz="914400" rtl="0" eaLnBrk="1" latinLnBrk="0" hangingPunct="1">
              <a:defRPr lang="en-US" sz="1200" b="1" kern="1200" dirty="0" smtClean="0">
                <a:solidFill>
                  <a:schemeClr val="bg1"/>
                </a:solidFill>
                <a:latin typeface="+mn-lt"/>
                <a:ea typeface="+mn-ea"/>
                <a:cs typeface="+mn-cs"/>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35181742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mands and drivers">
    <p:spTree>
      <p:nvGrpSpPr>
        <p:cNvPr id="1" name=""/>
        <p:cNvGrpSpPr/>
        <p:nvPr/>
      </p:nvGrpSpPr>
      <p:grpSpPr>
        <a:xfrm>
          <a:off x="0" y="0"/>
          <a:ext cx="0" cy="0"/>
          <a:chOff x="0" y="0"/>
          <a:chExt cx="0" cy="0"/>
        </a:xfrm>
      </p:grpSpPr>
      <p:sp>
        <p:nvSpPr>
          <p:cNvPr id="12" name="AutoShape 20"/>
          <p:cNvSpPr>
            <a:spLocks noChangeArrowheads="1"/>
          </p:cNvSpPr>
          <p:nvPr userDrawn="1"/>
        </p:nvSpPr>
        <p:spPr bwMode="gray">
          <a:xfrm rot="19080000" flipH="1">
            <a:off x="4691063" y="2387600"/>
            <a:ext cx="1498600" cy="381000"/>
          </a:xfrm>
          <a:prstGeom prst="rightArrow">
            <a:avLst>
              <a:gd name="adj1" fmla="val 63333"/>
              <a:gd name="adj2" fmla="val 49622"/>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3" name="AutoShape 17"/>
          <p:cNvSpPr>
            <a:spLocks noChangeArrowheads="1"/>
          </p:cNvSpPr>
          <p:nvPr userDrawn="1"/>
        </p:nvSpPr>
        <p:spPr bwMode="gray">
          <a:xfrm rot="2520000" flipH="1">
            <a:off x="4691063" y="4432300"/>
            <a:ext cx="1498600" cy="381000"/>
          </a:xfrm>
          <a:prstGeom prst="rightArrow">
            <a:avLst>
              <a:gd name="adj1" fmla="val 63333"/>
              <a:gd name="adj2" fmla="val 49622"/>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4" name="AutoShape 20"/>
          <p:cNvSpPr>
            <a:spLocks noChangeArrowheads="1"/>
          </p:cNvSpPr>
          <p:nvPr userDrawn="1"/>
        </p:nvSpPr>
        <p:spPr bwMode="gray">
          <a:xfrm rot="2520000">
            <a:off x="2879725" y="2387600"/>
            <a:ext cx="1497013" cy="381000"/>
          </a:xfrm>
          <a:prstGeom prst="rightArrow">
            <a:avLst>
              <a:gd name="adj1" fmla="val 63333"/>
              <a:gd name="adj2" fmla="val 49569"/>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5" name="AutoShape 17"/>
          <p:cNvSpPr>
            <a:spLocks noChangeArrowheads="1"/>
          </p:cNvSpPr>
          <p:nvPr userDrawn="1"/>
        </p:nvSpPr>
        <p:spPr bwMode="gray">
          <a:xfrm rot="19080000">
            <a:off x="2879725" y="4432300"/>
            <a:ext cx="1497013" cy="381000"/>
          </a:xfrm>
          <a:prstGeom prst="rightArrow">
            <a:avLst>
              <a:gd name="adj1" fmla="val 63333"/>
              <a:gd name="adj2" fmla="val 49569"/>
            </a:avLst>
          </a:prstGeom>
          <a:gradFill rotWithShape="1">
            <a:gsLst>
              <a:gs pos="0">
                <a:srgbClr val="DCDDDD"/>
              </a:gs>
              <a:gs pos="100000">
                <a:srgbClr val="97989A"/>
              </a:gs>
            </a:gsLst>
            <a:lin ang="0" scaled="1"/>
          </a:gradFill>
          <a:ln>
            <a:noFill/>
          </a:ln>
          <a:extLst>
            <a:ext uri="{91240B29-F687-4F45-9708-019B960494DF}">
              <a14:hiddenLine xmlns:a14="http://schemas.microsoft.com/office/drawing/2010/main" w="6350" algn="ctr">
                <a:solidFill>
                  <a:srgbClr val="000000"/>
                </a:solidFill>
                <a:miter lim="800000"/>
                <a:headEnd/>
                <a:tailEnd/>
              </a14:hiddenLine>
            </a:ext>
          </a:extLst>
        </p:spPr>
        <p:txBody>
          <a:bodyPr rot="10800000" wrap="none" anchor="ctr"/>
          <a:lstStyle/>
          <a:p>
            <a:endParaRPr lang="en-CA">
              <a:solidFill>
                <a:srgbClr val="000000"/>
              </a:solidFill>
            </a:endParaRPr>
          </a:p>
        </p:txBody>
      </p:sp>
      <p:sp>
        <p:nvSpPr>
          <p:cNvPr id="10" name="Title 9"/>
          <p:cNvSpPr>
            <a:spLocks noGrp="1"/>
          </p:cNvSpPr>
          <p:nvPr>
            <p:ph type="title"/>
          </p:nvPr>
        </p:nvSpPr>
        <p:spPr bwMode="gray"/>
        <p:txBody>
          <a:bodyPr/>
          <a:lstStyle/>
          <a:p>
            <a:r>
              <a:rPr lang="en-US" smtClean="0"/>
              <a:t>Click to edit Master title style</a:t>
            </a:r>
            <a:endParaRPr lang="en-GB"/>
          </a:p>
        </p:txBody>
      </p:sp>
      <p:sp>
        <p:nvSpPr>
          <p:cNvPr id="25" name="Text Placeholder 10"/>
          <p:cNvSpPr>
            <a:spLocks noGrp="1"/>
          </p:cNvSpPr>
          <p:nvPr>
            <p:ph type="body" sz="quarter" idx="21"/>
          </p:nvPr>
        </p:nvSpPr>
        <p:spPr bwMode="gray">
          <a:xfrm>
            <a:off x="3822700" y="3187175"/>
            <a:ext cx="1441714" cy="821280"/>
          </a:xfrm>
          <a:prstGeom prst="ellipse">
            <a:avLst/>
          </a:prstGeom>
          <a:solidFill>
            <a:srgbClr val="AA5CAA"/>
          </a:solidFill>
          <a:ln>
            <a:noFill/>
          </a:ln>
        </p:spPr>
        <p:txBody>
          <a:bodyPr lIns="54000" tIns="54000" rIns="54000" bIns="54000" anchor="ctr" anchorCtr="1"/>
          <a:lstStyle>
            <a:lvl1pPr algn="ctr">
              <a:defRPr>
                <a:solidFill>
                  <a:schemeClr val="bg1"/>
                </a:solidFill>
              </a:defRPr>
            </a:lvl1pPr>
          </a:lstStyle>
          <a:p>
            <a:r>
              <a:rPr lang="en-GB" dirty="0" smtClean="0"/>
              <a:t>Text</a:t>
            </a:r>
            <a:endParaRPr lang="en-GB" dirty="0"/>
          </a:p>
        </p:txBody>
      </p:sp>
      <p:sp>
        <p:nvSpPr>
          <p:cNvPr id="29" name="Text Placeholder 20"/>
          <p:cNvSpPr>
            <a:spLocks noGrp="1"/>
          </p:cNvSpPr>
          <p:nvPr>
            <p:ph type="body" sz="quarter" idx="22"/>
          </p:nvPr>
        </p:nvSpPr>
        <p:spPr bwMode="gray">
          <a:xfrm>
            <a:off x="179388" y="15573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0" name="Text Placeholder 20"/>
          <p:cNvSpPr>
            <a:spLocks noGrp="1"/>
          </p:cNvSpPr>
          <p:nvPr>
            <p:ph type="body" sz="quarter" idx="23"/>
          </p:nvPr>
        </p:nvSpPr>
        <p:spPr bwMode="gray">
          <a:xfrm>
            <a:off x="179388" y="41481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1" name="Text Placeholder 20"/>
          <p:cNvSpPr>
            <a:spLocks noGrp="1"/>
          </p:cNvSpPr>
          <p:nvPr>
            <p:ph type="body" sz="quarter" idx="24"/>
          </p:nvPr>
        </p:nvSpPr>
        <p:spPr bwMode="gray">
          <a:xfrm>
            <a:off x="5570153" y="15573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2" name="Text Placeholder 20"/>
          <p:cNvSpPr>
            <a:spLocks noGrp="1"/>
          </p:cNvSpPr>
          <p:nvPr>
            <p:ph type="body" sz="quarter" idx="25"/>
          </p:nvPr>
        </p:nvSpPr>
        <p:spPr bwMode="gray">
          <a:xfrm>
            <a:off x="5570153" y="4148137"/>
            <a:ext cx="332302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5" name="Text Placeholder 20"/>
          <p:cNvSpPr>
            <a:spLocks noGrp="1"/>
          </p:cNvSpPr>
          <p:nvPr>
            <p:ph type="body" sz="quarter" idx="26"/>
          </p:nvPr>
        </p:nvSpPr>
        <p:spPr bwMode="gray">
          <a:xfrm>
            <a:off x="179388" y="1125538"/>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6" name="Text Placeholder 20"/>
          <p:cNvSpPr>
            <a:spLocks noGrp="1"/>
          </p:cNvSpPr>
          <p:nvPr>
            <p:ph type="body" sz="quarter" idx="27"/>
          </p:nvPr>
        </p:nvSpPr>
        <p:spPr bwMode="gray">
          <a:xfrm>
            <a:off x="5570153" y="1125538"/>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7" name="Text Placeholder 20"/>
          <p:cNvSpPr>
            <a:spLocks noGrp="1"/>
          </p:cNvSpPr>
          <p:nvPr>
            <p:ph type="body" sz="quarter" idx="28"/>
          </p:nvPr>
        </p:nvSpPr>
        <p:spPr bwMode="gray">
          <a:xfrm>
            <a:off x="179388" y="3716339"/>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8" name="Text Placeholder 20"/>
          <p:cNvSpPr>
            <a:spLocks noGrp="1"/>
          </p:cNvSpPr>
          <p:nvPr>
            <p:ph type="body" sz="quarter" idx="29"/>
          </p:nvPr>
        </p:nvSpPr>
        <p:spPr bwMode="gray">
          <a:xfrm>
            <a:off x="5570153" y="3716339"/>
            <a:ext cx="332302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34838643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utline">
    <p:spTree>
      <p:nvGrpSpPr>
        <p:cNvPr id="1" name=""/>
        <p:cNvGrpSpPr/>
        <p:nvPr/>
      </p:nvGrpSpPr>
      <p:grpSpPr>
        <a:xfrm>
          <a:off x="0" y="0"/>
          <a:ext cx="0" cy="0"/>
          <a:chOff x="0" y="0"/>
          <a:chExt cx="0" cy="0"/>
        </a:xfrm>
      </p:grpSpPr>
      <p:sp>
        <p:nvSpPr>
          <p:cNvPr id="10" name="Title 9"/>
          <p:cNvSpPr>
            <a:spLocks noGrp="1"/>
          </p:cNvSpPr>
          <p:nvPr>
            <p:ph type="title"/>
          </p:nvPr>
        </p:nvSpPr>
        <p:spPr bwMode="gray"/>
        <p:txBody>
          <a:bodyPr/>
          <a:lstStyle/>
          <a:p>
            <a:r>
              <a:rPr lang="en-US" smtClean="0"/>
              <a:t>Click to edit Master title style</a:t>
            </a:r>
            <a:endParaRPr lang="en-GB"/>
          </a:p>
        </p:txBody>
      </p:sp>
      <p:sp>
        <p:nvSpPr>
          <p:cNvPr id="21" name="Text Placeholder 20"/>
          <p:cNvSpPr>
            <a:spLocks noGrp="1"/>
          </p:cNvSpPr>
          <p:nvPr>
            <p:ph type="body" sz="quarter" idx="21"/>
          </p:nvPr>
        </p:nvSpPr>
        <p:spPr bwMode="gray">
          <a:xfrm>
            <a:off x="173526" y="1557337"/>
            <a:ext cx="4254012" cy="45354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3" name="Text Placeholder 20"/>
          <p:cNvSpPr>
            <a:spLocks noGrp="1"/>
          </p:cNvSpPr>
          <p:nvPr>
            <p:ph type="body" sz="quarter" idx="22"/>
          </p:nvPr>
        </p:nvSpPr>
        <p:spPr bwMode="gray">
          <a:xfrm>
            <a:off x="4639162" y="1557337"/>
            <a:ext cx="4254012" cy="45354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9" name="Text Placeholder 20"/>
          <p:cNvSpPr>
            <a:spLocks noGrp="1"/>
          </p:cNvSpPr>
          <p:nvPr>
            <p:ph type="body" sz="quarter" idx="26"/>
          </p:nvPr>
        </p:nvSpPr>
        <p:spPr bwMode="gray">
          <a:xfrm>
            <a:off x="173526"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0" name="Text Placeholder 20"/>
          <p:cNvSpPr>
            <a:spLocks noGrp="1"/>
          </p:cNvSpPr>
          <p:nvPr>
            <p:ph type="body" sz="quarter" idx="27"/>
          </p:nvPr>
        </p:nvSpPr>
        <p:spPr bwMode="gray">
          <a:xfrm>
            <a:off x="4639163"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9917486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utline 2">
    <p:spTree>
      <p:nvGrpSpPr>
        <p:cNvPr id="1" name=""/>
        <p:cNvGrpSpPr/>
        <p:nvPr/>
      </p:nvGrpSpPr>
      <p:grpSpPr>
        <a:xfrm>
          <a:off x="0" y="0"/>
          <a:ext cx="0" cy="0"/>
          <a:chOff x="0" y="0"/>
          <a:chExt cx="0" cy="0"/>
        </a:xfrm>
      </p:grpSpPr>
      <p:sp>
        <p:nvSpPr>
          <p:cNvPr id="10" name="Title 9"/>
          <p:cNvSpPr>
            <a:spLocks noGrp="1"/>
          </p:cNvSpPr>
          <p:nvPr>
            <p:ph type="title"/>
          </p:nvPr>
        </p:nvSpPr>
        <p:spPr bwMode="gray"/>
        <p:txBody>
          <a:bodyPr/>
          <a:lstStyle/>
          <a:p>
            <a:r>
              <a:rPr lang="en-US" smtClean="0"/>
              <a:t>Click to edit Master title style</a:t>
            </a:r>
            <a:endParaRPr lang="en-GB"/>
          </a:p>
        </p:txBody>
      </p:sp>
      <p:sp>
        <p:nvSpPr>
          <p:cNvPr id="21" name="Text Placeholder 20"/>
          <p:cNvSpPr>
            <a:spLocks noGrp="1"/>
          </p:cNvSpPr>
          <p:nvPr>
            <p:ph type="body" sz="quarter" idx="21"/>
          </p:nvPr>
        </p:nvSpPr>
        <p:spPr bwMode="gray">
          <a:xfrm>
            <a:off x="173526" y="1557337"/>
            <a:ext cx="425401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3" name="Text Placeholder 20"/>
          <p:cNvSpPr>
            <a:spLocks noGrp="1"/>
          </p:cNvSpPr>
          <p:nvPr>
            <p:ph type="body" sz="quarter" idx="22"/>
          </p:nvPr>
        </p:nvSpPr>
        <p:spPr bwMode="gray">
          <a:xfrm>
            <a:off x="4639162" y="1557337"/>
            <a:ext cx="4254012" cy="1944688"/>
          </a:xfrm>
          <a:solidFill>
            <a:schemeClr val="bg1"/>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5" name="Text Placeholder 20"/>
          <p:cNvSpPr>
            <a:spLocks noGrp="1"/>
          </p:cNvSpPr>
          <p:nvPr>
            <p:ph type="body" sz="quarter" idx="23"/>
          </p:nvPr>
        </p:nvSpPr>
        <p:spPr bwMode="gray">
          <a:xfrm>
            <a:off x="173526" y="4148137"/>
            <a:ext cx="4254012" cy="1944688"/>
          </a:xfrm>
          <a:solidFill>
            <a:srgbClr val="BFDEE4"/>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6" name="Text Placeholder 20"/>
          <p:cNvSpPr>
            <a:spLocks noGrp="1"/>
          </p:cNvSpPr>
          <p:nvPr>
            <p:ph type="body" sz="quarter" idx="24"/>
          </p:nvPr>
        </p:nvSpPr>
        <p:spPr bwMode="gray">
          <a:xfrm>
            <a:off x="4639162" y="4148137"/>
            <a:ext cx="4254012" cy="1944688"/>
          </a:xfrm>
          <a:solidFill>
            <a:srgbClr val="BFDEE4"/>
          </a:solidFill>
          <a:ln w="12700">
            <a:solidFill>
              <a:srgbClr val="409DAD"/>
            </a:solidFill>
          </a:ln>
        </p:spPr>
        <p:txBody>
          <a:bodyPr lIns="54000" tIns="54000" rIns="54000" bIns="54000"/>
          <a:lstStyle>
            <a:lvl5pPr>
              <a:defRPr/>
            </a:lvl5pPr>
            <a:lvl6pPr>
              <a:defRPr baseline="0"/>
            </a:lvl6pPr>
            <a:lvl7pPr>
              <a:defRPr baseline="0"/>
            </a:lvl7pPr>
            <a:lvl8pPr>
              <a:defRPr baseline="0"/>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9" name="Text Placeholder 20"/>
          <p:cNvSpPr>
            <a:spLocks noGrp="1"/>
          </p:cNvSpPr>
          <p:nvPr>
            <p:ph type="body" sz="quarter" idx="26"/>
          </p:nvPr>
        </p:nvSpPr>
        <p:spPr bwMode="gray">
          <a:xfrm>
            <a:off x="173526"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0" name="Text Placeholder 20"/>
          <p:cNvSpPr>
            <a:spLocks noGrp="1"/>
          </p:cNvSpPr>
          <p:nvPr>
            <p:ph type="body" sz="quarter" idx="27"/>
          </p:nvPr>
        </p:nvSpPr>
        <p:spPr bwMode="gray">
          <a:xfrm>
            <a:off x="4639163" y="1125538"/>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1" name="Text Placeholder 20"/>
          <p:cNvSpPr>
            <a:spLocks noGrp="1"/>
          </p:cNvSpPr>
          <p:nvPr>
            <p:ph type="body" sz="quarter" idx="28"/>
          </p:nvPr>
        </p:nvSpPr>
        <p:spPr bwMode="gray">
          <a:xfrm>
            <a:off x="173526" y="3716339"/>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
        <p:nvSpPr>
          <p:cNvPr id="32" name="Text Placeholder 20"/>
          <p:cNvSpPr>
            <a:spLocks noGrp="1"/>
          </p:cNvSpPr>
          <p:nvPr>
            <p:ph type="body" sz="quarter" idx="29"/>
          </p:nvPr>
        </p:nvSpPr>
        <p:spPr bwMode="gray">
          <a:xfrm>
            <a:off x="4639163" y="3716339"/>
            <a:ext cx="4254012" cy="359817"/>
          </a:xfrm>
          <a:solidFill>
            <a:srgbClr val="409DAD"/>
          </a:solidFill>
          <a:ln w="12700">
            <a:solidFill>
              <a:srgbClr val="409DAD"/>
            </a:solidFill>
          </a:ln>
        </p:spPr>
        <p:txBody>
          <a:bodyPr anchor="ctr" anchorCtr="1"/>
          <a:lstStyle>
            <a:lvl1pPr>
              <a:defRPr lang="en-US" sz="1400" b="1" kern="1200" noProof="0" dirty="0" smtClean="0">
                <a:solidFill>
                  <a:schemeClr val="bg1"/>
                </a:solidFill>
                <a:latin typeface="Arial" pitchFamily="34" charset="0"/>
                <a:ea typeface="+mn-ea"/>
                <a:cs typeface="Arial" pitchFamily="34" charset="0"/>
              </a:defRPr>
            </a:lvl1pPr>
            <a:lvl5pPr>
              <a:defRPr/>
            </a:lvl5pPr>
            <a:lvl6pPr>
              <a:defRPr baseline="0"/>
            </a:lvl6pPr>
            <a:lvl7pPr>
              <a:defRPr baseline="0"/>
            </a:lvl7pPr>
            <a:lvl8pPr>
              <a:defRPr baseline="0"/>
            </a:lvl8pPr>
          </a:lstStyle>
          <a:p>
            <a:pPr lvl="0"/>
            <a:r>
              <a:rPr lang="en-US" dirty="0" smtClean="0"/>
              <a:t>Click to edit Master text styles</a:t>
            </a:r>
          </a:p>
        </p:txBody>
      </p:sp>
    </p:spTree>
    <p:extLst>
      <p:ext uri="{BB962C8B-B14F-4D97-AF65-F5344CB8AC3E}">
        <p14:creationId xmlns:p14="http://schemas.microsoft.com/office/powerpoint/2010/main" val="3664808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LU"/>
          </a:p>
        </p:txBody>
      </p:sp>
      <p:sp>
        <p:nvSpPr>
          <p:cNvPr id="3" name="Espace réservé de la date 3"/>
          <p:cNvSpPr>
            <a:spLocks noGrp="1"/>
          </p:cNvSpPr>
          <p:nvPr>
            <p:ph type="dt" sz="half" idx="10"/>
          </p:nvPr>
        </p:nvSpPr>
        <p:spPr/>
        <p:txBody>
          <a:bodyPr/>
          <a:lstStyle>
            <a:lvl1pPr>
              <a:defRPr/>
            </a:lvl1pPr>
          </a:lstStyle>
          <a:p>
            <a:pPr>
              <a:defRPr/>
            </a:pPr>
            <a:fld id="{2CF0372F-153C-4C72-B600-950215DC763E}" type="datetimeFigureOut">
              <a:rPr lang="fr-LU"/>
              <a:pPr>
                <a:defRPr/>
              </a:pPr>
              <a:t>20/11/2013</a:t>
            </a:fld>
            <a:endParaRPr lang="fr-LU"/>
          </a:p>
        </p:txBody>
      </p:sp>
      <p:sp>
        <p:nvSpPr>
          <p:cNvPr id="4" name="Espace réservé du pied de page 4"/>
          <p:cNvSpPr>
            <a:spLocks noGrp="1"/>
          </p:cNvSpPr>
          <p:nvPr>
            <p:ph type="ftr" sz="quarter" idx="11"/>
          </p:nvPr>
        </p:nvSpPr>
        <p:spPr/>
        <p:txBody>
          <a:bodyPr/>
          <a:lstStyle>
            <a:lvl1pPr>
              <a:defRPr/>
            </a:lvl1pPr>
          </a:lstStyle>
          <a:p>
            <a:pPr>
              <a:defRPr/>
            </a:pPr>
            <a:endParaRPr lang="fr-LU"/>
          </a:p>
        </p:txBody>
      </p:sp>
      <p:sp>
        <p:nvSpPr>
          <p:cNvPr id="5" name="Espace réservé du numéro de diapositive 5"/>
          <p:cNvSpPr>
            <a:spLocks noGrp="1"/>
          </p:cNvSpPr>
          <p:nvPr>
            <p:ph type="sldNum" sz="quarter" idx="12"/>
          </p:nvPr>
        </p:nvSpPr>
        <p:spPr/>
        <p:txBody>
          <a:bodyPr/>
          <a:lstStyle>
            <a:lvl1pPr>
              <a:defRPr/>
            </a:lvl1pPr>
          </a:lstStyle>
          <a:p>
            <a:pPr>
              <a:defRPr/>
            </a:pPr>
            <a:fld id="{935323BE-B80F-4780-89E6-5D8E25B5BE60}" type="slidenum">
              <a:rPr lang="fr-LU"/>
              <a:pPr>
                <a:defRPr/>
              </a:pPr>
              <a:t>‹N°›</a:t>
            </a:fld>
            <a:endParaRPr lang="fr-LU"/>
          </a:p>
        </p:txBody>
      </p:sp>
    </p:spTree>
    <p:extLst>
      <p:ext uri="{BB962C8B-B14F-4D97-AF65-F5344CB8AC3E}">
        <p14:creationId xmlns:p14="http://schemas.microsoft.com/office/powerpoint/2010/main" val="157013491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ny profile">
    <p:spTree>
      <p:nvGrpSpPr>
        <p:cNvPr id="1" name=""/>
        <p:cNvGrpSpPr/>
        <p:nvPr/>
      </p:nvGrpSpPr>
      <p:grpSpPr>
        <a:xfrm>
          <a:off x="0" y="0"/>
          <a:ext cx="0" cy="0"/>
          <a:chOff x="0" y="0"/>
          <a:chExt cx="0" cy="0"/>
        </a:xfrm>
      </p:grpSpPr>
      <p:sp>
        <p:nvSpPr>
          <p:cNvPr id="33" name="Chart Placeholder 31"/>
          <p:cNvSpPr>
            <a:spLocks noGrp="1"/>
          </p:cNvSpPr>
          <p:nvPr>
            <p:ph type="chart" sz="quarter" idx="22"/>
          </p:nvPr>
        </p:nvSpPr>
        <p:spPr bwMode="gray">
          <a:xfrm>
            <a:off x="3172573" y="1125538"/>
            <a:ext cx="2724700" cy="2376488"/>
          </a:xfrm>
        </p:spPr>
        <p:txBody>
          <a:bodyPr/>
          <a:lstStyle/>
          <a:p>
            <a:pPr lvl="0"/>
            <a:endParaRPr lang="en-GB" noProof="0" dirty="0"/>
          </a:p>
        </p:txBody>
      </p:sp>
      <p:sp>
        <p:nvSpPr>
          <p:cNvPr id="28" name="Text Placeholder 17"/>
          <p:cNvSpPr>
            <a:spLocks noGrp="1"/>
          </p:cNvSpPr>
          <p:nvPr>
            <p:ph type="body" sz="quarter" idx="20"/>
          </p:nvPr>
        </p:nvSpPr>
        <p:spPr bwMode="gray">
          <a:xfrm>
            <a:off x="6168751" y="3716338"/>
            <a:ext cx="2723204" cy="23764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32" name="Chart Placeholder 31"/>
          <p:cNvSpPr>
            <a:spLocks noGrp="1"/>
          </p:cNvSpPr>
          <p:nvPr>
            <p:ph type="chart" sz="quarter" idx="21"/>
          </p:nvPr>
        </p:nvSpPr>
        <p:spPr bwMode="gray">
          <a:xfrm>
            <a:off x="6167254" y="1125538"/>
            <a:ext cx="2724700" cy="2376488"/>
          </a:xfrm>
        </p:spPr>
        <p:txBody>
          <a:bodyPr/>
          <a:lstStyle/>
          <a:p>
            <a:pPr lvl="0"/>
            <a:endParaRPr lang="en-GB" noProof="0" dirty="0"/>
          </a:p>
        </p:txBody>
      </p:sp>
      <p:sp>
        <p:nvSpPr>
          <p:cNvPr id="10" name="Title 9"/>
          <p:cNvSpPr>
            <a:spLocks noGrp="1"/>
          </p:cNvSpPr>
          <p:nvPr>
            <p:ph type="title"/>
          </p:nvPr>
        </p:nvSpPr>
        <p:spPr bwMode="gray"/>
        <p:txBody>
          <a:bodyPr/>
          <a:lstStyle/>
          <a:p>
            <a:r>
              <a:rPr lang="en-US" smtClean="0"/>
              <a:t>Click to edit Master title style</a:t>
            </a:r>
            <a:endParaRPr lang="en-GB"/>
          </a:p>
        </p:txBody>
      </p:sp>
      <p:sp>
        <p:nvSpPr>
          <p:cNvPr id="13" name="Table Placeholder 12"/>
          <p:cNvSpPr>
            <a:spLocks noGrp="1"/>
          </p:cNvSpPr>
          <p:nvPr>
            <p:ph type="tbl" sz="quarter" idx="14"/>
          </p:nvPr>
        </p:nvSpPr>
        <p:spPr bwMode="gray">
          <a:xfrm>
            <a:off x="179388" y="1125538"/>
            <a:ext cx="2723204" cy="2376488"/>
          </a:xfrm>
        </p:spPr>
        <p:txBody>
          <a:bodyPr/>
          <a:lstStyle/>
          <a:p>
            <a:pPr lvl="0"/>
            <a:endParaRPr lang="en-GB" noProof="0" dirty="0"/>
          </a:p>
        </p:txBody>
      </p:sp>
      <p:sp>
        <p:nvSpPr>
          <p:cNvPr id="18" name="Text Placeholder 17"/>
          <p:cNvSpPr>
            <a:spLocks noGrp="1"/>
          </p:cNvSpPr>
          <p:nvPr>
            <p:ph type="body" sz="quarter" idx="16"/>
          </p:nvPr>
        </p:nvSpPr>
        <p:spPr bwMode="gray">
          <a:xfrm>
            <a:off x="179388" y="3716338"/>
            <a:ext cx="2723204" cy="23764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
        <p:nvSpPr>
          <p:cNvPr id="26" name="Text Placeholder 17"/>
          <p:cNvSpPr>
            <a:spLocks noGrp="1"/>
          </p:cNvSpPr>
          <p:nvPr>
            <p:ph type="body" sz="quarter" idx="18"/>
          </p:nvPr>
        </p:nvSpPr>
        <p:spPr bwMode="gray">
          <a:xfrm>
            <a:off x="3172573" y="3716338"/>
            <a:ext cx="2723204" cy="23764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p:txBody>
      </p:sp>
    </p:spTree>
    <p:extLst>
      <p:ext uri="{BB962C8B-B14F-4D97-AF65-F5344CB8AC3E}">
        <p14:creationId xmlns:p14="http://schemas.microsoft.com/office/powerpoint/2010/main" val="13408312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grpSp>
        <p:nvGrpSpPr>
          <p:cNvPr id="4" name="Group 22"/>
          <p:cNvGrpSpPr>
            <a:grpSpLocks/>
          </p:cNvGrpSpPr>
          <p:nvPr userDrawn="1"/>
        </p:nvGrpSpPr>
        <p:grpSpPr bwMode="auto">
          <a:xfrm>
            <a:off x="0" y="0"/>
            <a:ext cx="9144000" cy="6858000"/>
            <a:chOff x="0" y="0"/>
            <a:chExt cx="9144000" cy="6858001"/>
          </a:xfrm>
        </p:grpSpPr>
        <p:sp>
          <p:nvSpPr>
            <p:cNvPr id="5" name="Freeform 6"/>
            <p:cNvSpPr>
              <a:spLocks/>
            </p:cNvSpPr>
            <p:nvPr userDrawn="1"/>
          </p:nvSpPr>
          <p:spPr bwMode="gray">
            <a:xfrm>
              <a:off x="3397250" y="1116013"/>
              <a:ext cx="5746750" cy="5741988"/>
            </a:xfrm>
            <a:custGeom>
              <a:avLst/>
              <a:gdLst>
                <a:gd name="T0" fmla="*/ 0 w 3620"/>
                <a:gd name="T1" fmla="*/ 3617 h 3617"/>
                <a:gd name="T2" fmla="*/ 2549 w 3620"/>
                <a:gd name="T3" fmla="*/ 3617 h 3617"/>
                <a:gd name="T4" fmla="*/ 3620 w 3620"/>
                <a:gd name="T5" fmla="*/ 0 h 3617"/>
                <a:gd name="T6" fmla="*/ 1072 w 3620"/>
                <a:gd name="T7" fmla="*/ 0 h 3617"/>
                <a:gd name="T8" fmla="*/ 0 w 3620"/>
                <a:gd name="T9" fmla="*/ 3617 h 36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20" h="3617">
                  <a:moveTo>
                    <a:pt x="0" y="3617"/>
                  </a:moveTo>
                  <a:lnTo>
                    <a:pt x="2549" y="3617"/>
                  </a:lnTo>
                  <a:lnTo>
                    <a:pt x="3620" y="0"/>
                  </a:lnTo>
                  <a:lnTo>
                    <a:pt x="1072" y="0"/>
                  </a:lnTo>
                  <a:lnTo>
                    <a:pt x="0" y="3617"/>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6" name="Freeform 7"/>
            <p:cNvSpPr>
              <a:spLocks/>
            </p:cNvSpPr>
            <p:nvPr userDrawn="1"/>
          </p:nvSpPr>
          <p:spPr bwMode="gray">
            <a:xfrm>
              <a:off x="7007225" y="6116638"/>
              <a:ext cx="2136775" cy="741363"/>
            </a:xfrm>
            <a:custGeom>
              <a:avLst/>
              <a:gdLst>
                <a:gd name="T0" fmla="*/ 0 w 1346"/>
                <a:gd name="T1" fmla="*/ 467 h 467"/>
                <a:gd name="T2" fmla="*/ 1208 w 1346"/>
                <a:gd name="T3" fmla="*/ 467 h 467"/>
                <a:gd name="T4" fmla="*/ 1346 w 1346"/>
                <a:gd name="T5" fmla="*/ 0 h 467"/>
                <a:gd name="T6" fmla="*/ 138 w 1346"/>
                <a:gd name="T7" fmla="*/ 0 h 467"/>
                <a:gd name="T8" fmla="*/ 0 w 1346"/>
                <a:gd name="T9" fmla="*/ 467 h 4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6" h="467">
                  <a:moveTo>
                    <a:pt x="0" y="467"/>
                  </a:moveTo>
                  <a:lnTo>
                    <a:pt x="1208" y="467"/>
                  </a:lnTo>
                  <a:lnTo>
                    <a:pt x="1346" y="0"/>
                  </a:lnTo>
                  <a:lnTo>
                    <a:pt x="138" y="0"/>
                  </a:lnTo>
                  <a:lnTo>
                    <a:pt x="0" y="467"/>
                  </a:lnTo>
                  <a:close/>
                </a:path>
              </a:pathLst>
            </a:custGeom>
            <a:solidFill>
              <a:srgbClr val="00B0F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7" name="Freeform 8"/>
            <p:cNvSpPr>
              <a:spLocks/>
            </p:cNvSpPr>
            <p:nvPr userDrawn="1"/>
          </p:nvSpPr>
          <p:spPr bwMode="gray">
            <a:xfrm>
              <a:off x="1241425" y="4743450"/>
              <a:ext cx="2530475" cy="2114550"/>
            </a:xfrm>
            <a:custGeom>
              <a:avLst/>
              <a:gdLst>
                <a:gd name="T0" fmla="*/ 395 w 1594"/>
                <a:gd name="T1" fmla="*/ 0 h 1332"/>
                <a:gd name="T2" fmla="*/ 0 w 1594"/>
                <a:gd name="T3" fmla="*/ 1332 h 1332"/>
                <a:gd name="T4" fmla="*/ 1199 w 1594"/>
                <a:gd name="T5" fmla="*/ 1332 h 1332"/>
                <a:gd name="T6" fmla="*/ 1594 w 1594"/>
                <a:gd name="T7" fmla="*/ 0 h 1332"/>
                <a:gd name="T8" fmla="*/ 395 w 1594"/>
                <a:gd name="T9" fmla="*/ 0 h 13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4" h="1332">
                  <a:moveTo>
                    <a:pt x="395" y="0"/>
                  </a:moveTo>
                  <a:lnTo>
                    <a:pt x="0" y="1332"/>
                  </a:lnTo>
                  <a:lnTo>
                    <a:pt x="1199" y="1332"/>
                  </a:lnTo>
                  <a:lnTo>
                    <a:pt x="1594" y="0"/>
                  </a:lnTo>
                  <a:lnTo>
                    <a:pt x="395" y="0"/>
                  </a:lnTo>
                  <a:close/>
                </a:path>
              </a:pathLst>
            </a:custGeom>
            <a:solidFill>
              <a:srgbClr val="8099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9" name="Freeform 13"/>
            <p:cNvSpPr>
              <a:spLocks/>
            </p:cNvSpPr>
            <p:nvPr userDrawn="1"/>
          </p:nvSpPr>
          <p:spPr bwMode="gray">
            <a:xfrm>
              <a:off x="1554163" y="0"/>
              <a:ext cx="4738688" cy="2343150"/>
            </a:xfrm>
            <a:custGeom>
              <a:avLst/>
              <a:gdLst>
                <a:gd name="T0" fmla="*/ 2548 w 2985"/>
                <a:gd name="T1" fmla="*/ 1476 h 1476"/>
                <a:gd name="T2" fmla="*/ 2985 w 2985"/>
                <a:gd name="T3" fmla="*/ 0 h 1476"/>
                <a:gd name="T4" fmla="*/ 437 w 2985"/>
                <a:gd name="T5" fmla="*/ 0 h 1476"/>
                <a:gd name="T6" fmla="*/ 0 w 2985"/>
                <a:gd name="T7" fmla="*/ 1476 h 1476"/>
                <a:gd name="T8" fmla="*/ 2548 w 2985"/>
                <a:gd name="T9" fmla="*/ 1476 h 14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5" h="1476">
                  <a:moveTo>
                    <a:pt x="2548" y="1476"/>
                  </a:moveTo>
                  <a:lnTo>
                    <a:pt x="2985" y="0"/>
                  </a:lnTo>
                  <a:lnTo>
                    <a:pt x="437" y="0"/>
                  </a:lnTo>
                  <a:lnTo>
                    <a:pt x="0" y="1476"/>
                  </a:lnTo>
                  <a:lnTo>
                    <a:pt x="2548" y="1476"/>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0" name="Freeform 14"/>
            <p:cNvSpPr>
              <a:spLocks/>
            </p:cNvSpPr>
            <p:nvPr userDrawn="1"/>
          </p:nvSpPr>
          <p:spPr bwMode="gray">
            <a:xfrm>
              <a:off x="0" y="0"/>
              <a:ext cx="3898900" cy="5630863"/>
            </a:xfrm>
            <a:custGeom>
              <a:avLst/>
              <a:gdLst>
                <a:gd name="T0" fmla="*/ 2456 w 2456"/>
                <a:gd name="T1" fmla="*/ 0 h 3547"/>
                <a:gd name="T2" fmla="*/ 0 w 2456"/>
                <a:gd name="T3" fmla="*/ 0 h 3547"/>
                <a:gd name="T4" fmla="*/ 0 w 2456"/>
                <a:gd name="T5" fmla="*/ 3547 h 3547"/>
                <a:gd name="T6" fmla="*/ 1405 w 2456"/>
                <a:gd name="T7" fmla="*/ 3547 h 3547"/>
                <a:gd name="T8" fmla="*/ 2456 w 2456"/>
                <a:gd name="T9" fmla="*/ 0 h 3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56" h="3547">
                  <a:moveTo>
                    <a:pt x="2456" y="0"/>
                  </a:moveTo>
                  <a:lnTo>
                    <a:pt x="0" y="0"/>
                  </a:lnTo>
                  <a:lnTo>
                    <a:pt x="0" y="3547"/>
                  </a:lnTo>
                  <a:lnTo>
                    <a:pt x="1405" y="3547"/>
                  </a:lnTo>
                  <a:lnTo>
                    <a:pt x="2456" y="0"/>
                  </a:lnTo>
                  <a:close/>
                </a:path>
              </a:pathLst>
            </a:custGeom>
            <a:solidFill>
              <a:srgbClr val="BFCCE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1" name="Freeform 11"/>
            <p:cNvSpPr>
              <a:spLocks/>
            </p:cNvSpPr>
            <p:nvPr userDrawn="1"/>
          </p:nvSpPr>
          <p:spPr bwMode="gray">
            <a:xfrm>
              <a:off x="0" y="2343150"/>
              <a:ext cx="1554163" cy="4514850"/>
            </a:xfrm>
            <a:custGeom>
              <a:avLst/>
              <a:gdLst>
                <a:gd name="T0" fmla="*/ 0 w 979"/>
                <a:gd name="T1" fmla="*/ 0 h 2844"/>
                <a:gd name="T2" fmla="*/ 0 w 979"/>
                <a:gd name="T3" fmla="*/ 2844 h 2844"/>
                <a:gd name="T4" fmla="*/ 137 w 979"/>
                <a:gd name="T5" fmla="*/ 2844 h 2844"/>
                <a:gd name="T6" fmla="*/ 979 w 979"/>
                <a:gd name="T7" fmla="*/ 0 h 2844"/>
                <a:gd name="T8" fmla="*/ 0 w 979"/>
                <a:gd name="T9" fmla="*/ 0 h 28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9" h="2844">
                  <a:moveTo>
                    <a:pt x="0" y="0"/>
                  </a:moveTo>
                  <a:lnTo>
                    <a:pt x="0" y="2844"/>
                  </a:lnTo>
                  <a:lnTo>
                    <a:pt x="137" y="2844"/>
                  </a:lnTo>
                  <a:lnTo>
                    <a:pt x="979" y="0"/>
                  </a:lnTo>
                  <a:lnTo>
                    <a:pt x="0" y="0"/>
                  </a:lnTo>
                  <a:close/>
                </a:path>
              </a:pathLst>
            </a:custGeom>
            <a:solidFill>
              <a:srgbClr val="E5EA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3" name="Freeform 12"/>
            <p:cNvSpPr>
              <a:spLocks/>
            </p:cNvSpPr>
            <p:nvPr userDrawn="1"/>
          </p:nvSpPr>
          <p:spPr bwMode="gray">
            <a:xfrm>
              <a:off x="7007225" y="6116638"/>
              <a:ext cx="655638" cy="741363"/>
            </a:xfrm>
            <a:custGeom>
              <a:avLst/>
              <a:gdLst>
                <a:gd name="T0" fmla="*/ 413 w 413"/>
                <a:gd name="T1" fmla="*/ 0 h 467"/>
                <a:gd name="T2" fmla="*/ 138 w 413"/>
                <a:gd name="T3" fmla="*/ 0 h 467"/>
                <a:gd name="T4" fmla="*/ 0 w 413"/>
                <a:gd name="T5" fmla="*/ 467 h 467"/>
                <a:gd name="T6" fmla="*/ 275 w 413"/>
                <a:gd name="T7" fmla="*/ 467 h 467"/>
                <a:gd name="T8" fmla="*/ 413 w 413"/>
                <a:gd name="T9" fmla="*/ 0 h 4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3" h="467">
                  <a:moveTo>
                    <a:pt x="413" y="0"/>
                  </a:moveTo>
                  <a:lnTo>
                    <a:pt x="138" y="0"/>
                  </a:lnTo>
                  <a:lnTo>
                    <a:pt x="0" y="467"/>
                  </a:lnTo>
                  <a:lnTo>
                    <a:pt x="275" y="467"/>
                  </a:lnTo>
                  <a:lnTo>
                    <a:pt x="413" y="0"/>
                  </a:lnTo>
                  <a:close/>
                </a:path>
              </a:pathLst>
            </a:custGeom>
            <a:solidFill>
              <a:srgbClr val="00338D">
                <a:alpha val="94901"/>
              </a:srgb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4" name="Freeform 13"/>
            <p:cNvSpPr>
              <a:spLocks/>
            </p:cNvSpPr>
            <p:nvPr userDrawn="1"/>
          </p:nvSpPr>
          <p:spPr bwMode="gray">
            <a:xfrm>
              <a:off x="4735513" y="1116013"/>
              <a:ext cx="1227138" cy="1227138"/>
            </a:xfrm>
            <a:custGeom>
              <a:avLst/>
              <a:gdLst>
                <a:gd name="T0" fmla="*/ 773 w 773"/>
                <a:gd name="T1" fmla="*/ 0 h 773"/>
                <a:gd name="T2" fmla="*/ 229 w 773"/>
                <a:gd name="T3" fmla="*/ 0 h 773"/>
                <a:gd name="T4" fmla="*/ 0 w 773"/>
                <a:gd name="T5" fmla="*/ 773 h 773"/>
                <a:gd name="T6" fmla="*/ 544 w 773"/>
                <a:gd name="T7" fmla="*/ 773 h 773"/>
                <a:gd name="T8" fmla="*/ 773 w 773"/>
                <a:gd name="T9" fmla="*/ 0 h 7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3" h="773">
                  <a:moveTo>
                    <a:pt x="773" y="0"/>
                  </a:moveTo>
                  <a:lnTo>
                    <a:pt x="229" y="0"/>
                  </a:lnTo>
                  <a:lnTo>
                    <a:pt x="0" y="773"/>
                  </a:lnTo>
                  <a:lnTo>
                    <a:pt x="544" y="773"/>
                  </a:lnTo>
                  <a:lnTo>
                    <a:pt x="773" y="0"/>
                  </a:lnTo>
                  <a:close/>
                </a:path>
              </a:pathLst>
            </a:custGeom>
            <a:solidFill>
              <a:srgbClr val="00257A"/>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5" name="Freeform 14"/>
            <p:cNvSpPr>
              <a:spLocks/>
            </p:cNvSpPr>
            <p:nvPr userDrawn="1"/>
          </p:nvSpPr>
          <p:spPr bwMode="gray">
            <a:xfrm>
              <a:off x="1604963" y="4743450"/>
              <a:ext cx="889000" cy="887413"/>
            </a:xfrm>
            <a:custGeom>
              <a:avLst/>
              <a:gdLst>
                <a:gd name="T0" fmla="*/ 0 w 560"/>
                <a:gd name="T1" fmla="*/ 559 h 559"/>
                <a:gd name="T2" fmla="*/ 394 w 560"/>
                <a:gd name="T3" fmla="*/ 559 h 559"/>
                <a:gd name="T4" fmla="*/ 560 w 560"/>
                <a:gd name="T5" fmla="*/ 0 h 559"/>
                <a:gd name="T6" fmla="*/ 166 w 560"/>
                <a:gd name="T7" fmla="*/ 0 h 559"/>
                <a:gd name="T8" fmla="*/ 0 w 560"/>
                <a:gd name="T9" fmla="*/ 559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59">
                  <a:moveTo>
                    <a:pt x="0" y="559"/>
                  </a:moveTo>
                  <a:lnTo>
                    <a:pt x="394" y="559"/>
                  </a:lnTo>
                  <a:lnTo>
                    <a:pt x="560" y="0"/>
                  </a:lnTo>
                  <a:lnTo>
                    <a:pt x="166" y="0"/>
                  </a:lnTo>
                  <a:lnTo>
                    <a:pt x="0" y="559"/>
                  </a:lnTo>
                  <a:close/>
                </a:path>
              </a:pathLst>
            </a:custGeom>
            <a:solidFill>
              <a:srgbClr val="4066AA">
                <a:alpha val="94901"/>
              </a:srgbClr>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16" name="Freeform 15"/>
            <p:cNvSpPr>
              <a:spLocks/>
            </p:cNvSpPr>
            <p:nvPr userDrawn="1"/>
          </p:nvSpPr>
          <p:spPr bwMode="gray">
            <a:xfrm>
              <a:off x="1554163" y="0"/>
              <a:ext cx="2344738" cy="2343150"/>
            </a:xfrm>
            <a:custGeom>
              <a:avLst/>
              <a:gdLst>
                <a:gd name="T0" fmla="*/ 437 w 1477"/>
                <a:gd name="T1" fmla="*/ 0 h 1476"/>
                <a:gd name="T2" fmla="*/ 0 w 1477"/>
                <a:gd name="T3" fmla="*/ 1476 h 1476"/>
                <a:gd name="T4" fmla="*/ 1040 w 1477"/>
                <a:gd name="T5" fmla="*/ 1476 h 1476"/>
                <a:gd name="T6" fmla="*/ 1477 w 1477"/>
                <a:gd name="T7" fmla="*/ 0 h 1476"/>
                <a:gd name="T8" fmla="*/ 437 w 1477"/>
                <a:gd name="T9" fmla="*/ 0 h 14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7" h="1476">
                  <a:moveTo>
                    <a:pt x="437" y="0"/>
                  </a:moveTo>
                  <a:lnTo>
                    <a:pt x="0" y="1476"/>
                  </a:lnTo>
                  <a:lnTo>
                    <a:pt x="1040" y="1476"/>
                  </a:lnTo>
                  <a:lnTo>
                    <a:pt x="1477" y="0"/>
                  </a:lnTo>
                  <a:lnTo>
                    <a:pt x="437" y="0"/>
                  </a:lnTo>
                  <a:close/>
                </a:path>
              </a:pathLst>
            </a:custGeom>
            <a:solidFill>
              <a:srgbClr val="4066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7" name="Freeform 16"/>
            <p:cNvSpPr>
              <a:spLocks/>
            </p:cNvSpPr>
            <p:nvPr userDrawn="1"/>
          </p:nvSpPr>
          <p:spPr bwMode="gray">
            <a:xfrm>
              <a:off x="0" y="2343150"/>
              <a:ext cx="1554163" cy="3287713"/>
            </a:xfrm>
            <a:custGeom>
              <a:avLst/>
              <a:gdLst>
                <a:gd name="T0" fmla="*/ 0 w 979"/>
                <a:gd name="T1" fmla="*/ 0 h 2071"/>
                <a:gd name="T2" fmla="*/ 0 w 979"/>
                <a:gd name="T3" fmla="*/ 2071 h 2071"/>
                <a:gd name="T4" fmla="*/ 366 w 979"/>
                <a:gd name="T5" fmla="*/ 2071 h 2071"/>
                <a:gd name="T6" fmla="*/ 979 w 979"/>
                <a:gd name="T7" fmla="*/ 0 h 2071"/>
                <a:gd name="T8" fmla="*/ 0 w 979"/>
                <a:gd name="T9" fmla="*/ 0 h 20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9" h="2071">
                  <a:moveTo>
                    <a:pt x="0" y="0"/>
                  </a:moveTo>
                  <a:lnTo>
                    <a:pt x="0" y="2071"/>
                  </a:lnTo>
                  <a:lnTo>
                    <a:pt x="366" y="2071"/>
                  </a:lnTo>
                  <a:lnTo>
                    <a:pt x="979" y="0"/>
                  </a:lnTo>
                  <a:lnTo>
                    <a:pt x="0" y="0"/>
                  </a:lnTo>
                  <a:close/>
                </a:path>
              </a:pathLst>
            </a:custGeom>
            <a:solidFill>
              <a:srgbClr val="8099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8" name="Title 7"/>
          <p:cNvSpPr>
            <a:spLocks noGrp="1"/>
          </p:cNvSpPr>
          <p:nvPr>
            <p:ph type="title"/>
          </p:nvPr>
        </p:nvSpPr>
        <p:spPr bwMode="gray">
          <a:xfrm>
            <a:off x="4932040" y="2708920"/>
            <a:ext cx="3168352" cy="1656184"/>
          </a:xfrm>
          <a:noFill/>
          <a:ln w="9525">
            <a:noFill/>
            <a:miter lim="800000"/>
            <a:headEnd/>
            <a:tailEnd/>
          </a:ln>
        </p:spPr>
        <p:txBody>
          <a:bodyPr anchor="t">
            <a:noAutofit/>
          </a:bodyPr>
          <a:lstStyle>
            <a:lvl1pPr>
              <a:defRPr lang="en-GB" sz="3000" b="1" kern="1200" noProof="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2" name="Text Placeholder 11"/>
          <p:cNvSpPr>
            <a:spLocks noGrp="1"/>
          </p:cNvSpPr>
          <p:nvPr>
            <p:ph type="body" sz="quarter" idx="10"/>
          </p:nvPr>
        </p:nvSpPr>
        <p:spPr bwMode="gray">
          <a:xfrm>
            <a:off x="4932362" y="4509120"/>
            <a:ext cx="2807989" cy="1080119"/>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120357490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sp>
        <p:nvSpPr>
          <p:cNvPr id="4" name="Freeform 11"/>
          <p:cNvSpPr>
            <a:spLocks noChangeAspect="1"/>
          </p:cNvSpPr>
          <p:nvPr userDrawn="1"/>
        </p:nvSpPr>
        <p:spPr bwMode="gray">
          <a:xfrm>
            <a:off x="0" y="0"/>
            <a:ext cx="6475413" cy="6858000"/>
          </a:xfrm>
          <a:custGeom>
            <a:avLst/>
            <a:gdLst>
              <a:gd name="T0" fmla="*/ 0 w 28205"/>
              <a:gd name="T1" fmla="*/ 0 h 29877"/>
              <a:gd name="T2" fmla="*/ 0 w 28205"/>
              <a:gd name="T3" fmla="*/ 29877 h 29877"/>
              <a:gd name="T4" fmla="*/ 19370 w 28205"/>
              <a:gd name="T5" fmla="*/ 29877 h 29877"/>
              <a:gd name="T6" fmla="*/ 28205 w 28205"/>
              <a:gd name="T7" fmla="*/ 0 h 29877"/>
              <a:gd name="T8" fmla="*/ 0 w 28205"/>
              <a:gd name="T9" fmla="*/ 0 h 298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205" h="29877">
                <a:moveTo>
                  <a:pt x="0" y="0"/>
                </a:moveTo>
                <a:lnTo>
                  <a:pt x="0" y="29877"/>
                </a:lnTo>
                <a:lnTo>
                  <a:pt x="19370" y="29877"/>
                </a:lnTo>
                <a:lnTo>
                  <a:pt x="28205" y="0"/>
                </a:lnTo>
                <a:lnTo>
                  <a:pt x="0"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1340768"/>
            <a:ext cx="5112568" cy="2088232"/>
          </a:xfrm>
          <a:noFill/>
          <a:ln w="9525">
            <a:noFill/>
            <a:miter lim="800000"/>
            <a:headEnd/>
            <a:tailEnd/>
          </a:ln>
        </p:spPr>
        <p:txBody>
          <a:bodyPr anchor="t">
            <a:noAutofit/>
          </a:bodyPr>
          <a:lstStyle>
            <a:lvl1pPr>
              <a:defRPr lang="en-GB" sz="3000" b="1" kern="1200" noProof="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2" name="Text Placeholder 11"/>
          <p:cNvSpPr>
            <a:spLocks noGrp="1"/>
          </p:cNvSpPr>
          <p:nvPr>
            <p:ph type="body" sz="quarter" idx="10"/>
          </p:nvPr>
        </p:nvSpPr>
        <p:spPr bwMode="gray">
          <a:xfrm>
            <a:off x="323528" y="3645025"/>
            <a:ext cx="4752528" cy="1008112"/>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6021711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Photo divider">
    <p:bg>
      <p:bgPr>
        <a:solidFill>
          <a:srgbClr val="BABBBC"/>
        </a:solidFill>
        <a:effectLst/>
      </p:bgPr>
    </p:bg>
    <p:spTree>
      <p:nvGrpSpPr>
        <p:cNvPr id="1" name=""/>
        <p:cNvGrpSpPr/>
        <p:nvPr/>
      </p:nvGrpSpPr>
      <p:grpSpPr>
        <a:xfrm>
          <a:off x="0" y="0"/>
          <a:ext cx="0" cy="0"/>
          <a:chOff x="0" y="0"/>
          <a:chExt cx="0" cy="0"/>
        </a:xfrm>
      </p:grpSpPr>
      <p:pic>
        <p:nvPicPr>
          <p:cNvPr id="3" name="Picture 6" descr="BOARDROOM PPL compresse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gray">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reeform 5"/>
          <p:cNvSpPr>
            <a:spLocks noChangeAspect="1"/>
          </p:cNvSpPr>
          <p:nvPr userDrawn="1"/>
        </p:nvSpPr>
        <p:spPr bwMode="gray">
          <a:xfrm>
            <a:off x="0" y="4521200"/>
            <a:ext cx="4537075" cy="2336800"/>
          </a:xfrm>
          <a:custGeom>
            <a:avLst/>
            <a:gdLst>
              <a:gd name="T0" fmla="*/ 0 w 24277"/>
              <a:gd name="T1" fmla="*/ 0 h 12503"/>
              <a:gd name="T2" fmla="*/ 0 w 24277"/>
              <a:gd name="T3" fmla="*/ 12503 h 12503"/>
              <a:gd name="T4" fmla="*/ 20575 w 24277"/>
              <a:gd name="T5" fmla="*/ 12503 h 12503"/>
              <a:gd name="T6" fmla="*/ 24277 w 24277"/>
              <a:gd name="T7" fmla="*/ 0 h 12503"/>
              <a:gd name="T8" fmla="*/ 0 w 24277"/>
              <a:gd name="T9" fmla="*/ 0 h 125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7" h="12503">
                <a:moveTo>
                  <a:pt x="0" y="0"/>
                </a:moveTo>
                <a:lnTo>
                  <a:pt x="0" y="12503"/>
                </a:lnTo>
                <a:lnTo>
                  <a:pt x="20575" y="12503"/>
                </a:lnTo>
                <a:lnTo>
                  <a:pt x="24277" y="0"/>
                </a:lnTo>
                <a:lnTo>
                  <a:pt x="0" y="0"/>
                </a:lnTo>
                <a:close/>
              </a:path>
            </a:pathLst>
          </a:custGeom>
          <a:solidFill>
            <a:schemeClr val="bg1"/>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4941168"/>
            <a:ext cx="3600400" cy="1584176"/>
          </a:xfrm>
          <a:noFill/>
          <a:ln w="9525">
            <a:noFill/>
            <a:miter lim="800000"/>
            <a:headEnd/>
            <a:tailEnd/>
          </a:ln>
        </p:spPr>
        <p:txBody>
          <a:bodyPr anchor="t">
            <a:noAutofit/>
          </a:bodyPr>
          <a:lstStyle>
            <a:lvl1pPr>
              <a:defRPr lang="en-GB" sz="3000" b="1" kern="1200" noProof="0" dirty="0" smtClean="0">
                <a:solidFill>
                  <a:srgbClr val="00338D"/>
                </a:solidFill>
                <a:latin typeface="Arial" pitchFamily="34" charset="0"/>
                <a:ea typeface="+mj-ea"/>
                <a:cs typeface="Arial" pitchFamily="34" charset="0"/>
              </a:defRPr>
            </a:lvl1pPr>
            <a:lvl2pPr>
              <a:defRPr lang="en-GB" sz="3000" b="1" kern="1200" noProof="0" dirty="0">
                <a:solidFill>
                  <a:srgbClr val="00338D"/>
                </a:solidFill>
                <a:latin typeface="Arial" pitchFamily="34" charset="0"/>
                <a:ea typeface="+mj-ea"/>
                <a:cs typeface="Arial" pitchFamily="34" charset="0"/>
              </a:defRPr>
            </a:lvl2pPr>
            <a:lvl3pPr>
              <a:defRPr lang="en-GB" sz="3000" b="1" kern="1200" noProof="0" dirty="0">
                <a:solidFill>
                  <a:srgbClr val="00338D"/>
                </a:solidFill>
                <a:latin typeface="Arial" pitchFamily="34" charset="0"/>
                <a:ea typeface="+mj-ea"/>
                <a:cs typeface="Arial" pitchFamily="34" charset="0"/>
              </a:defRPr>
            </a:lvl3pPr>
            <a:lvl4pPr>
              <a:defRPr lang="en-GB" sz="3000" b="1" kern="1200" noProof="0" dirty="0">
                <a:solidFill>
                  <a:srgbClr val="00338D"/>
                </a:solidFill>
                <a:latin typeface="Arial" pitchFamily="34" charset="0"/>
                <a:ea typeface="+mj-ea"/>
                <a:cs typeface="Arial" pitchFamily="34" charset="0"/>
              </a:defRPr>
            </a:lvl4pPr>
            <a:lvl5pPr>
              <a:defRPr lang="en-GB" sz="3000" b="1" kern="1200" noProof="0" dirty="0">
                <a:solidFill>
                  <a:srgbClr val="00338D"/>
                </a:solidFill>
                <a:latin typeface="Arial" pitchFamily="34" charset="0"/>
                <a:ea typeface="+mj-ea"/>
                <a:cs typeface="Arial" pitchFamily="34" charset="0"/>
              </a:defRPr>
            </a:lvl5pPr>
            <a:lvl6pPr>
              <a:defRPr lang="en-GB" sz="3000" b="1" kern="1200" noProof="0" dirty="0">
                <a:solidFill>
                  <a:srgbClr val="00338D"/>
                </a:solidFill>
                <a:latin typeface="Arial" pitchFamily="34" charset="0"/>
                <a:ea typeface="+mj-ea"/>
                <a:cs typeface="Arial" pitchFamily="34" charset="0"/>
              </a:defRPr>
            </a:lvl6pPr>
            <a:lvl7pPr>
              <a:defRPr lang="en-GB" sz="3000" b="1" kern="1200" noProof="0" dirty="0">
                <a:solidFill>
                  <a:srgbClr val="00338D"/>
                </a:solidFill>
                <a:latin typeface="Arial" pitchFamily="34" charset="0"/>
                <a:ea typeface="+mj-ea"/>
                <a:cs typeface="Arial" pitchFamily="34" charset="0"/>
              </a:defRPr>
            </a:lvl7pPr>
            <a:lvl8pPr>
              <a:defRPr lang="en-GB" sz="3000" b="1" kern="1200" noProof="0" dirty="0">
                <a:solidFill>
                  <a:srgbClr val="00338D"/>
                </a:solidFill>
                <a:latin typeface="Arial" pitchFamily="34" charset="0"/>
                <a:ea typeface="+mj-ea"/>
                <a:cs typeface="Arial" pitchFamily="34" charset="0"/>
              </a:defRPr>
            </a:lvl8pPr>
            <a:lvl9pPr>
              <a:defRPr lang="en-GB" sz="3000" b="1" kern="1200" noProof="0" dirty="0">
                <a:solidFill>
                  <a:srgbClr val="00338D"/>
                </a:solidFill>
                <a:latin typeface="Arial" pitchFamily="34" charset="0"/>
                <a:ea typeface="+mj-ea"/>
                <a:cs typeface="Arial" pitchFamily="34" charset="0"/>
              </a:defRPr>
            </a:lvl9pPr>
          </a:lstStyle>
          <a:p>
            <a:pPr lvl="0"/>
            <a:r>
              <a:rPr lang="en-US" dirty="0" smtClean="0"/>
              <a:t>Click to edit Master title style</a:t>
            </a:r>
            <a:endParaRPr lang="en-GB" dirty="0"/>
          </a:p>
        </p:txBody>
      </p:sp>
    </p:spTree>
    <p:extLst>
      <p:ext uri="{BB962C8B-B14F-4D97-AF65-F5344CB8AC3E}">
        <p14:creationId xmlns:p14="http://schemas.microsoft.com/office/powerpoint/2010/main" val="6695197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hank You (image)">
    <p:spTree>
      <p:nvGrpSpPr>
        <p:cNvPr id="1" name=""/>
        <p:cNvGrpSpPr/>
        <p:nvPr/>
      </p:nvGrpSpPr>
      <p:grpSpPr>
        <a:xfrm>
          <a:off x="0" y="0"/>
          <a:ext cx="0" cy="0"/>
          <a:chOff x="0" y="0"/>
          <a:chExt cx="0" cy="0"/>
        </a:xfrm>
      </p:grpSpPr>
      <p:pic>
        <p:nvPicPr>
          <p:cNvPr id="4" name="Picture 10" descr="LAPTOP GUY compresse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805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9"/>
          <p:cNvSpPr>
            <a:spLocks noChangeAspect="1"/>
          </p:cNvSpPr>
          <p:nvPr userDrawn="1"/>
        </p:nvSpPr>
        <p:spPr bwMode="ltGray">
          <a:xfrm>
            <a:off x="0" y="0"/>
            <a:ext cx="4833938" cy="5400675"/>
          </a:xfrm>
          <a:custGeom>
            <a:avLst/>
            <a:gdLst>
              <a:gd name="T0" fmla="*/ 17951 w 17951"/>
              <a:gd name="T1" fmla="*/ 0 h 20057"/>
              <a:gd name="T2" fmla="*/ 0 w 17951"/>
              <a:gd name="T3" fmla="*/ 0 h 20057"/>
              <a:gd name="T4" fmla="*/ 0 w 17951"/>
              <a:gd name="T5" fmla="*/ 20057 h 20057"/>
              <a:gd name="T6" fmla="*/ 12022 w 17951"/>
              <a:gd name="T7" fmla="*/ 20057 h 20057"/>
              <a:gd name="T8" fmla="*/ 17951 w 17951"/>
              <a:gd name="T9" fmla="*/ 0 h 200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51" h="20057">
                <a:moveTo>
                  <a:pt x="17951" y="0"/>
                </a:moveTo>
                <a:lnTo>
                  <a:pt x="0" y="0"/>
                </a:lnTo>
                <a:lnTo>
                  <a:pt x="0" y="20057"/>
                </a:lnTo>
                <a:lnTo>
                  <a:pt x="12022" y="20057"/>
                </a:lnTo>
                <a:lnTo>
                  <a:pt x="1795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1412776"/>
            <a:ext cx="3744416" cy="1152128"/>
          </a:xfrm>
          <a:noFill/>
          <a:ln w="9525">
            <a:noFill/>
            <a:miter lim="800000"/>
            <a:headEnd/>
            <a:tailEnd/>
          </a:ln>
        </p:spPr>
        <p:txBody>
          <a:bodyPr anchor="t">
            <a:noAutofit/>
          </a:bodyPr>
          <a:lstStyle>
            <a:lvl1pPr>
              <a:defRPr lang="en-GB" sz="3000" b="1" kern="1200" noProof="0" dirty="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3" name="Text Placeholder 12"/>
          <p:cNvSpPr>
            <a:spLocks noGrp="1"/>
          </p:cNvSpPr>
          <p:nvPr>
            <p:ph type="body" sz="quarter" idx="10"/>
          </p:nvPr>
        </p:nvSpPr>
        <p:spPr>
          <a:xfrm>
            <a:off x="323850" y="2708275"/>
            <a:ext cx="3384550" cy="936625"/>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32736072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4" name="Freeform 9"/>
          <p:cNvSpPr>
            <a:spLocks noChangeAspect="1"/>
          </p:cNvSpPr>
          <p:nvPr userDrawn="1"/>
        </p:nvSpPr>
        <p:spPr bwMode="gray">
          <a:xfrm>
            <a:off x="0" y="0"/>
            <a:ext cx="4833938" cy="5400675"/>
          </a:xfrm>
          <a:custGeom>
            <a:avLst/>
            <a:gdLst>
              <a:gd name="T0" fmla="*/ 17951 w 17951"/>
              <a:gd name="T1" fmla="*/ 0 h 20057"/>
              <a:gd name="T2" fmla="*/ 0 w 17951"/>
              <a:gd name="T3" fmla="*/ 0 h 20057"/>
              <a:gd name="T4" fmla="*/ 0 w 17951"/>
              <a:gd name="T5" fmla="*/ 20057 h 20057"/>
              <a:gd name="T6" fmla="*/ 12022 w 17951"/>
              <a:gd name="T7" fmla="*/ 20057 h 20057"/>
              <a:gd name="T8" fmla="*/ 17951 w 17951"/>
              <a:gd name="T9" fmla="*/ 0 h 200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51" h="20057">
                <a:moveTo>
                  <a:pt x="17951" y="0"/>
                </a:moveTo>
                <a:lnTo>
                  <a:pt x="0" y="0"/>
                </a:lnTo>
                <a:lnTo>
                  <a:pt x="0" y="20057"/>
                </a:lnTo>
                <a:lnTo>
                  <a:pt x="12022" y="20057"/>
                </a:lnTo>
                <a:lnTo>
                  <a:pt x="17951"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8" name="Title 7"/>
          <p:cNvSpPr>
            <a:spLocks noGrp="1"/>
          </p:cNvSpPr>
          <p:nvPr>
            <p:ph type="title"/>
          </p:nvPr>
        </p:nvSpPr>
        <p:spPr bwMode="gray">
          <a:xfrm>
            <a:off x="323528" y="1412776"/>
            <a:ext cx="3744416" cy="1152128"/>
          </a:xfrm>
          <a:noFill/>
          <a:ln w="9525">
            <a:noFill/>
            <a:miter lim="800000"/>
            <a:headEnd/>
            <a:tailEnd/>
          </a:ln>
        </p:spPr>
        <p:txBody>
          <a:bodyPr anchor="t">
            <a:noAutofit/>
          </a:bodyPr>
          <a:lstStyle>
            <a:lvl1pPr>
              <a:defRPr lang="en-GB" sz="3000" b="1" kern="1200" noProof="0" dirty="0" smtClean="0">
                <a:solidFill>
                  <a:schemeClr val="bg1"/>
                </a:solidFill>
                <a:latin typeface="Arial" pitchFamily="34" charset="0"/>
                <a:ea typeface="+mj-ea"/>
                <a:cs typeface="Arial" pitchFamily="34" charset="0"/>
              </a:defRPr>
            </a:lvl1pPr>
            <a:lvl2pPr>
              <a:defRPr lang="en-GB" sz="3000" b="1" kern="1200" noProof="0" dirty="0">
                <a:solidFill>
                  <a:schemeClr val="bg1"/>
                </a:solidFill>
                <a:latin typeface="Arial" pitchFamily="34" charset="0"/>
                <a:ea typeface="+mj-ea"/>
                <a:cs typeface="Arial" pitchFamily="34" charset="0"/>
              </a:defRPr>
            </a:lvl2pPr>
            <a:lvl3pPr>
              <a:defRPr lang="en-GB" sz="3000" b="1" kern="1200" noProof="0" dirty="0">
                <a:solidFill>
                  <a:schemeClr val="bg1"/>
                </a:solidFill>
                <a:latin typeface="Arial" pitchFamily="34" charset="0"/>
                <a:ea typeface="+mj-ea"/>
                <a:cs typeface="Arial" pitchFamily="34" charset="0"/>
              </a:defRPr>
            </a:lvl3pPr>
            <a:lvl4pPr>
              <a:defRPr lang="en-GB" sz="3000" b="1" kern="1200" noProof="0" dirty="0">
                <a:solidFill>
                  <a:schemeClr val="bg1"/>
                </a:solidFill>
                <a:latin typeface="Arial" pitchFamily="34" charset="0"/>
                <a:ea typeface="+mj-ea"/>
                <a:cs typeface="Arial" pitchFamily="34" charset="0"/>
              </a:defRPr>
            </a:lvl4pPr>
            <a:lvl5pPr>
              <a:defRPr lang="en-GB" sz="3000" b="1" kern="1200" noProof="0" dirty="0">
                <a:solidFill>
                  <a:schemeClr val="bg1"/>
                </a:solidFill>
                <a:latin typeface="Arial" pitchFamily="34" charset="0"/>
                <a:ea typeface="+mj-ea"/>
                <a:cs typeface="Arial" pitchFamily="34" charset="0"/>
              </a:defRPr>
            </a:lvl5pPr>
            <a:lvl6pPr>
              <a:defRPr lang="en-GB" sz="3000" b="1" kern="1200" noProof="0" dirty="0">
                <a:solidFill>
                  <a:schemeClr val="bg1"/>
                </a:solidFill>
                <a:latin typeface="Arial" pitchFamily="34" charset="0"/>
                <a:ea typeface="+mj-ea"/>
                <a:cs typeface="Arial" pitchFamily="34" charset="0"/>
              </a:defRPr>
            </a:lvl6pPr>
            <a:lvl7pPr>
              <a:defRPr lang="en-GB" sz="3000" b="1" kern="1200" noProof="0" dirty="0">
                <a:solidFill>
                  <a:schemeClr val="bg1"/>
                </a:solidFill>
                <a:latin typeface="Arial" pitchFamily="34" charset="0"/>
                <a:ea typeface="+mj-ea"/>
                <a:cs typeface="Arial" pitchFamily="34" charset="0"/>
              </a:defRPr>
            </a:lvl7pPr>
            <a:lvl8pPr>
              <a:defRPr lang="en-GB" sz="3000" b="1" kern="1200" noProof="0" dirty="0">
                <a:solidFill>
                  <a:schemeClr val="bg1"/>
                </a:solidFill>
                <a:latin typeface="Arial" pitchFamily="34" charset="0"/>
                <a:ea typeface="+mj-ea"/>
                <a:cs typeface="Arial" pitchFamily="34" charset="0"/>
              </a:defRPr>
            </a:lvl8pPr>
            <a:lvl9pPr>
              <a:defRPr lang="en-GB" sz="3000" b="1" kern="1200" noProof="0" dirty="0">
                <a:solidFill>
                  <a:schemeClr val="bg1"/>
                </a:solidFill>
                <a:latin typeface="Arial" pitchFamily="34" charset="0"/>
                <a:ea typeface="+mj-ea"/>
                <a:cs typeface="Arial" pitchFamily="34" charset="0"/>
              </a:defRPr>
            </a:lvl9pPr>
          </a:lstStyle>
          <a:p>
            <a:pPr lvl="0"/>
            <a:r>
              <a:rPr lang="en-US" dirty="0" smtClean="0"/>
              <a:t>Click to edit Master title style</a:t>
            </a:r>
            <a:endParaRPr lang="en-GB" dirty="0"/>
          </a:p>
        </p:txBody>
      </p:sp>
      <p:sp>
        <p:nvSpPr>
          <p:cNvPr id="13" name="Text Placeholder 12"/>
          <p:cNvSpPr>
            <a:spLocks noGrp="1"/>
          </p:cNvSpPr>
          <p:nvPr>
            <p:ph type="body" sz="quarter" idx="10"/>
          </p:nvPr>
        </p:nvSpPr>
        <p:spPr bwMode="gray">
          <a:xfrm>
            <a:off x="323850" y="2708275"/>
            <a:ext cx="3384550" cy="936625"/>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bg1"/>
                </a:solidFill>
                <a:latin typeface="Arial" pitchFamily="34" charset="0"/>
                <a:ea typeface="+mn-ea"/>
                <a:cs typeface="Arial" pitchFamily="34" charset="0"/>
              </a:defRPr>
            </a:lvl1pPr>
            <a:lvl2pPr>
              <a:defRPr lang="en-US" sz="1200" b="0" kern="1200" noProof="0" dirty="0" smtClean="0">
                <a:solidFill>
                  <a:schemeClr val="bg1"/>
                </a:solidFill>
                <a:latin typeface="Arial" pitchFamily="34" charset="0"/>
                <a:ea typeface="+mn-ea"/>
                <a:cs typeface="Arial" pitchFamily="34" charset="0"/>
              </a:defRPr>
            </a:lvl2pPr>
            <a:lvl3pPr>
              <a:defRPr lang="en-US" sz="1200" b="0" kern="1200" noProof="0" dirty="0" smtClean="0">
                <a:solidFill>
                  <a:schemeClr val="bg1"/>
                </a:solidFill>
                <a:latin typeface="Arial" pitchFamily="34" charset="0"/>
                <a:ea typeface="+mn-ea"/>
                <a:cs typeface="Arial" pitchFamily="34" charset="0"/>
              </a:defRPr>
            </a:lvl3pPr>
            <a:lvl4pPr>
              <a:defRPr lang="en-US" sz="1200" b="0" kern="1200" noProof="0" dirty="0" smtClean="0">
                <a:solidFill>
                  <a:schemeClr val="bg1"/>
                </a:solidFill>
                <a:latin typeface="Arial" pitchFamily="34" charset="0"/>
                <a:ea typeface="+mn-ea"/>
                <a:cs typeface="Arial" pitchFamily="34" charset="0"/>
              </a:defRPr>
            </a:lvl4pPr>
            <a:lvl5pPr>
              <a:defRPr lang="en-US" sz="1200" b="0" kern="1200" noProof="0" dirty="0" smtClean="0">
                <a:solidFill>
                  <a:schemeClr val="bg1"/>
                </a:solidFill>
                <a:latin typeface="Arial" pitchFamily="34" charset="0"/>
                <a:ea typeface="+mn-ea"/>
                <a:cs typeface="Arial" pitchFamily="34" charset="0"/>
              </a:defRPr>
            </a:lvl5pPr>
            <a:lvl6pPr>
              <a:defRPr lang="en-US" sz="1200" b="0" kern="1200" noProof="0" dirty="0" smtClean="0">
                <a:solidFill>
                  <a:schemeClr val="bg1"/>
                </a:solidFill>
                <a:latin typeface="Arial" pitchFamily="34" charset="0"/>
                <a:ea typeface="+mn-ea"/>
                <a:cs typeface="Arial" pitchFamily="34" charset="0"/>
              </a:defRPr>
            </a:lvl6pPr>
            <a:lvl7pPr>
              <a:defRPr lang="en-US" sz="1200" b="0" kern="1200" noProof="0" dirty="0" smtClean="0">
                <a:solidFill>
                  <a:schemeClr val="bg1"/>
                </a:solidFill>
                <a:latin typeface="Arial" pitchFamily="34" charset="0"/>
                <a:ea typeface="+mn-ea"/>
                <a:cs typeface="Arial" pitchFamily="34" charset="0"/>
              </a:defRPr>
            </a:lvl7pPr>
            <a:lvl8pPr>
              <a:defRPr lang="en-US" sz="1200" b="0" kern="1200" noProof="0" dirty="0" smtClean="0">
                <a:solidFill>
                  <a:schemeClr val="bg1"/>
                </a:solidFill>
                <a:latin typeface="Arial" pitchFamily="34" charset="0"/>
                <a:ea typeface="+mn-ea"/>
                <a:cs typeface="Arial" pitchFamily="34" charset="0"/>
              </a:defRPr>
            </a:lvl8pPr>
            <a:lvl9pPr>
              <a:defRPr lang="en-US" sz="1200" b="0" kern="1200" noProof="0" dirty="0" smtClean="0">
                <a:solidFill>
                  <a:schemeClr val="bg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43059204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Disclaimer">
    <p:spTree>
      <p:nvGrpSpPr>
        <p:cNvPr id="1" name=""/>
        <p:cNvGrpSpPr/>
        <p:nvPr/>
      </p:nvGrpSpPr>
      <p:grpSpPr>
        <a:xfrm>
          <a:off x="0" y="0"/>
          <a:ext cx="0" cy="0"/>
          <a:chOff x="0" y="0"/>
          <a:chExt cx="0" cy="0"/>
        </a:xfrm>
      </p:grpSpPr>
      <p:sp>
        <p:nvSpPr>
          <p:cNvPr id="3" name="Freeform 8"/>
          <p:cNvSpPr>
            <a:spLocks noChangeAspect="1"/>
          </p:cNvSpPr>
          <p:nvPr userDrawn="1"/>
        </p:nvSpPr>
        <p:spPr bwMode="gray">
          <a:xfrm>
            <a:off x="0" y="0"/>
            <a:ext cx="4833938" cy="3217863"/>
          </a:xfrm>
          <a:custGeom>
            <a:avLst/>
            <a:gdLst>
              <a:gd name="T0" fmla="*/ 13230 w 16471"/>
              <a:gd name="T1" fmla="*/ 10963 h 10963"/>
              <a:gd name="T2" fmla="*/ 16471 w 16471"/>
              <a:gd name="T3" fmla="*/ 0 h 10963"/>
              <a:gd name="T4" fmla="*/ 0 w 16471"/>
              <a:gd name="T5" fmla="*/ 0 h 10963"/>
              <a:gd name="T6" fmla="*/ 0 w 16471"/>
              <a:gd name="T7" fmla="*/ 10963 h 10963"/>
              <a:gd name="T8" fmla="*/ 13230 w 16471"/>
              <a:gd name="T9" fmla="*/ 10963 h 109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471" h="10963">
                <a:moveTo>
                  <a:pt x="13230" y="10963"/>
                </a:moveTo>
                <a:lnTo>
                  <a:pt x="16471" y="0"/>
                </a:lnTo>
                <a:lnTo>
                  <a:pt x="0" y="0"/>
                </a:lnTo>
                <a:lnTo>
                  <a:pt x="0" y="10963"/>
                </a:lnTo>
                <a:lnTo>
                  <a:pt x="13230" y="10963"/>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grpSp>
        <p:nvGrpSpPr>
          <p:cNvPr id="4" name="Group 19"/>
          <p:cNvGrpSpPr>
            <a:grpSpLocks/>
          </p:cNvGrpSpPr>
          <p:nvPr userDrawn="1"/>
        </p:nvGrpSpPr>
        <p:grpSpPr bwMode="auto">
          <a:xfrm>
            <a:off x="128588" y="0"/>
            <a:ext cx="2735262" cy="1530350"/>
            <a:chOff x="68" y="0"/>
            <a:chExt cx="1723" cy="964"/>
          </a:xfrm>
        </p:grpSpPr>
        <p:sp>
          <p:nvSpPr>
            <p:cNvPr id="5" name="Freeform 8"/>
            <p:cNvSpPr>
              <a:spLocks noEditPoints="1"/>
            </p:cNvSpPr>
            <p:nvPr userDrawn="1"/>
          </p:nvSpPr>
          <p:spPr bwMode="gray">
            <a:xfrm>
              <a:off x="199" y="248"/>
              <a:ext cx="1423" cy="489"/>
            </a:xfrm>
            <a:custGeom>
              <a:avLst/>
              <a:gdLst>
                <a:gd name="T0" fmla="*/ 685 w 4103"/>
                <a:gd name="T1" fmla="*/ 168 h 1409"/>
                <a:gd name="T2" fmla="*/ 786 w 4103"/>
                <a:gd name="T3" fmla="*/ 242 h 1409"/>
                <a:gd name="T4" fmla="*/ 574 w 4103"/>
                <a:gd name="T5" fmla="*/ 228 h 1409"/>
                <a:gd name="T6" fmla="*/ 596 w 4103"/>
                <a:gd name="T7" fmla="*/ 147 h 1409"/>
                <a:gd name="T8" fmla="*/ 336 w 4103"/>
                <a:gd name="T9" fmla="*/ 242 h 1409"/>
                <a:gd name="T10" fmla="*/ 405 w 4103"/>
                <a:gd name="T11" fmla="*/ 144 h 1409"/>
                <a:gd name="T12" fmla="*/ 249 w 4103"/>
                <a:gd name="T13" fmla="*/ 219 h 1409"/>
                <a:gd name="T14" fmla="*/ 260 w 4103"/>
                <a:gd name="T15" fmla="*/ 219 h 1409"/>
                <a:gd name="T16" fmla="*/ 70 w 4103"/>
                <a:gd name="T17" fmla="*/ 214 h 1409"/>
                <a:gd name="T18" fmla="*/ 62 w 4103"/>
                <a:gd name="T19" fmla="*/ 242 h 1409"/>
                <a:gd name="T20" fmla="*/ 412 w 4103"/>
                <a:gd name="T21" fmla="*/ 144 h 1409"/>
                <a:gd name="T22" fmla="*/ 40 w 4103"/>
                <a:gd name="T23" fmla="*/ 314 h 1409"/>
                <a:gd name="T24" fmla="*/ 229 w 4103"/>
                <a:gd name="T25" fmla="*/ 248 h 1409"/>
                <a:gd name="T26" fmla="*/ 397 w 4103"/>
                <a:gd name="T27" fmla="*/ 248 h 1409"/>
                <a:gd name="T28" fmla="*/ 589 w 4103"/>
                <a:gd name="T29" fmla="*/ 300 h 1409"/>
                <a:gd name="T30" fmla="*/ 70 w 4103"/>
                <a:gd name="T31" fmla="*/ 446 h 1409"/>
                <a:gd name="T32" fmla="*/ 87 w 4103"/>
                <a:gd name="T33" fmla="*/ 461 h 1409"/>
                <a:gd name="T34" fmla="*/ 193 w 4103"/>
                <a:gd name="T35" fmla="*/ 415 h 1409"/>
                <a:gd name="T36" fmla="*/ 118 w 4103"/>
                <a:gd name="T37" fmla="*/ 415 h 1409"/>
                <a:gd name="T38" fmla="*/ 142 w 4103"/>
                <a:gd name="T39" fmla="*/ 425 h 1409"/>
                <a:gd name="T40" fmla="*/ 178 w 4103"/>
                <a:gd name="T41" fmla="*/ 425 h 1409"/>
                <a:gd name="T42" fmla="*/ 219 w 4103"/>
                <a:gd name="T43" fmla="*/ 405 h 1409"/>
                <a:gd name="T44" fmla="*/ 275 w 4103"/>
                <a:gd name="T45" fmla="*/ 423 h 1409"/>
                <a:gd name="T46" fmla="*/ 233 w 4103"/>
                <a:gd name="T47" fmla="*/ 468 h 1409"/>
                <a:gd name="T48" fmla="*/ 294 w 4103"/>
                <a:gd name="T49" fmla="*/ 472 h 1409"/>
                <a:gd name="T50" fmla="*/ 327 w 4103"/>
                <a:gd name="T51" fmla="*/ 415 h 1409"/>
                <a:gd name="T52" fmla="*/ 392 w 4103"/>
                <a:gd name="T53" fmla="*/ 469 h 1409"/>
                <a:gd name="T54" fmla="*/ 415 w 4103"/>
                <a:gd name="T55" fmla="*/ 415 h 1409"/>
                <a:gd name="T56" fmla="*/ 444 w 4103"/>
                <a:gd name="T57" fmla="*/ 392 h 1409"/>
                <a:gd name="T58" fmla="*/ 435 w 4103"/>
                <a:gd name="T59" fmla="*/ 435 h 1409"/>
                <a:gd name="T60" fmla="*/ 516 w 4103"/>
                <a:gd name="T61" fmla="*/ 414 h 1409"/>
                <a:gd name="T62" fmla="*/ 536 w 4103"/>
                <a:gd name="T63" fmla="*/ 470 h 1409"/>
                <a:gd name="T64" fmla="*/ 594 w 4103"/>
                <a:gd name="T65" fmla="*/ 446 h 1409"/>
                <a:gd name="T66" fmla="*/ 611 w 4103"/>
                <a:gd name="T67" fmla="*/ 461 h 1409"/>
                <a:gd name="T68" fmla="*/ 685 w 4103"/>
                <a:gd name="T69" fmla="*/ 467 h 1409"/>
                <a:gd name="T70" fmla="*/ 639 w 4103"/>
                <a:gd name="T71" fmla="*/ 441 h 1409"/>
                <a:gd name="T72" fmla="*/ 654 w 4103"/>
                <a:gd name="T73" fmla="*/ 441 h 1409"/>
                <a:gd name="T74" fmla="*/ 732 w 4103"/>
                <a:gd name="T75" fmla="*/ 468 h 1409"/>
                <a:gd name="T76" fmla="*/ 30 w 4103"/>
                <a:gd name="T77" fmla="*/ 424 h 1409"/>
                <a:gd name="T78" fmla="*/ 2 w 4103"/>
                <a:gd name="T79" fmla="*/ 441 h 1409"/>
                <a:gd name="T80" fmla="*/ 813 w 4103"/>
                <a:gd name="T81" fmla="*/ 459 h 1409"/>
                <a:gd name="T82" fmla="*/ 825 w 4103"/>
                <a:gd name="T83" fmla="*/ 433 h 1409"/>
                <a:gd name="T84" fmla="*/ 877 w 4103"/>
                <a:gd name="T85" fmla="*/ 424 h 1409"/>
                <a:gd name="T86" fmla="*/ 982 w 4103"/>
                <a:gd name="T87" fmla="*/ 414 h 1409"/>
                <a:gd name="T88" fmla="*/ 940 w 4103"/>
                <a:gd name="T89" fmla="*/ 468 h 1409"/>
                <a:gd name="T90" fmla="*/ 1028 w 4103"/>
                <a:gd name="T91" fmla="*/ 422 h 1409"/>
                <a:gd name="T92" fmla="*/ 1029 w 4103"/>
                <a:gd name="T93" fmla="*/ 415 h 1409"/>
                <a:gd name="T94" fmla="*/ 1065 w 4103"/>
                <a:gd name="T95" fmla="*/ 468 h 1409"/>
                <a:gd name="T96" fmla="*/ 1099 w 4103"/>
                <a:gd name="T97" fmla="*/ 463 h 1409"/>
                <a:gd name="T98" fmla="*/ 1126 w 4103"/>
                <a:gd name="T99" fmla="*/ 423 h 1409"/>
                <a:gd name="T100" fmla="*/ 1199 w 4103"/>
                <a:gd name="T101" fmla="*/ 468 h 1409"/>
                <a:gd name="T102" fmla="*/ 1217 w 4103"/>
                <a:gd name="T103" fmla="*/ 414 h 1409"/>
                <a:gd name="T104" fmla="*/ 1218 w 4103"/>
                <a:gd name="T105" fmla="*/ 405 h 1409"/>
                <a:gd name="T106" fmla="*/ 1249 w 4103"/>
                <a:gd name="T107" fmla="*/ 415 h 1409"/>
                <a:gd name="T108" fmla="*/ 1268 w 4103"/>
                <a:gd name="T109" fmla="*/ 457 h 1409"/>
                <a:gd name="T110" fmla="*/ 1279 w 4103"/>
                <a:gd name="T111" fmla="*/ 488 h 1409"/>
                <a:gd name="T112" fmla="*/ 1383 w 4103"/>
                <a:gd name="T113" fmla="*/ 397 h 1409"/>
                <a:gd name="T114" fmla="*/ 1412 w 4103"/>
                <a:gd name="T115" fmla="*/ 392 h 1409"/>
                <a:gd name="T116" fmla="*/ 1380 w 4103"/>
                <a:gd name="T117" fmla="*/ 425 h 14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103"/>
                <a:gd name="T178" fmla="*/ 0 h 1409"/>
                <a:gd name="T179" fmla="*/ 4103 w 4103"/>
                <a:gd name="T180" fmla="*/ 1409 h 14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103" h="1409">
                  <a:moveTo>
                    <a:pt x="2267" y="697"/>
                  </a:moveTo>
                  <a:cubicBezTo>
                    <a:pt x="2149" y="697"/>
                    <a:pt x="2149" y="697"/>
                    <a:pt x="2149" y="697"/>
                  </a:cubicBezTo>
                  <a:cubicBezTo>
                    <a:pt x="2168" y="619"/>
                    <a:pt x="2168" y="619"/>
                    <a:pt x="2168" y="619"/>
                  </a:cubicBezTo>
                  <a:cubicBezTo>
                    <a:pt x="1930" y="619"/>
                    <a:pt x="1930" y="619"/>
                    <a:pt x="1930" y="619"/>
                  </a:cubicBezTo>
                  <a:cubicBezTo>
                    <a:pt x="1911" y="697"/>
                    <a:pt x="1911" y="697"/>
                    <a:pt x="1911" y="697"/>
                  </a:cubicBezTo>
                  <a:cubicBezTo>
                    <a:pt x="1796" y="697"/>
                    <a:pt x="1796" y="697"/>
                    <a:pt x="1796" y="697"/>
                  </a:cubicBezTo>
                  <a:cubicBezTo>
                    <a:pt x="1796" y="681"/>
                    <a:pt x="1796" y="681"/>
                    <a:pt x="1796" y="681"/>
                  </a:cubicBezTo>
                  <a:cubicBezTo>
                    <a:pt x="1798" y="672"/>
                    <a:pt x="1799" y="663"/>
                    <a:pt x="1802" y="653"/>
                  </a:cubicBezTo>
                  <a:cubicBezTo>
                    <a:pt x="1823" y="569"/>
                    <a:pt x="1878" y="485"/>
                    <a:pt x="1974" y="485"/>
                  </a:cubicBezTo>
                  <a:cubicBezTo>
                    <a:pt x="2012" y="485"/>
                    <a:pt x="2050" y="499"/>
                    <a:pt x="2045" y="552"/>
                  </a:cubicBezTo>
                  <a:cubicBezTo>
                    <a:pt x="2186" y="552"/>
                    <a:pt x="2186" y="552"/>
                    <a:pt x="2186" y="552"/>
                  </a:cubicBezTo>
                  <a:cubicBezTo>
                    <a:pt x="2192" y="527"/>
                    <a:pt x="2201" y="486"/>
                    <a:pt x="2174" y="447"/>
                  </a:cubicBezTo>
                  <a:cubicBezTo>
                    <a:pt x="2145" y="406"/>
                    <a:pt x="2084" y="389"/>
                    <a:pt x="2005" y="389"/>
                  </a:cubicBezTo>
                  <a:cubicBezTo>
                    <a:pt x="1949" y="389"/>
                    <a:pt x="1867" y="398"/>
                    <a:pt x="1796" y="444"/>
                  </a:cubicBezTo>
                  <a:cubicBezTo>
                    <a:pt x="1796" y="18"/>
                    <a:pt x="1796" y="18"/>
                    <a:pt x="1796" y="18"/>
                  </a:cubicBezTo>
                  <a:cubicBezTo>
                    <a:pt x="2267" y="18"/>
                    <a:pt x="2267" y="18"/>
                    <a:pt x="2267" y="18"/>
                  </a:cubicBezTo>
                  <a:cubicBezTo>
                    <a:pt x="2267" y="697"/>
                    <a:pt x="2267" y="697"/>
                    <a:pt x="2267" y="697"/>
                  </a:cubicBezTo>
                  <a:cubicBezTo>
                    <a:pt x="2267" y="697"/>
                    <a:pt x="2267" y="697"/>
                    <a:pt x="2267" y="697"/>
                  </a:cubicBezTo>
                  <a:close/>
                  <a:moveTo>
                    <a:pt x="1989" y="812"/>
                  </a:moveTo>
                  <a:cubicBezTo>
                    <a:pt x="1962" y="817"/>
                    <a:pt x="1936" y="820"/>
                    <a:pt x="1910" y="820"/>
                  </a:cubicBezTo>
                  <a:cubicBezTo>
                    <a:pt x="1842" y="820"/>
                    <a:pt x="1795" y="788"/>
                    <a:pt x="1794" y="715"/>
                  </a:cubicBezTo>
                  <a:cubicBezTo>
                    <a:pt x="2014" y="715"/>
                    <a:pt x="2014" y="715"/>
                    <a:pt x="2014" y="715"/>
                  </a:cubicBezTo>
                  <a:cubicBezTo>
                    <a:pt x="1989" y="812"/>
                    <a:pt x="1989" y="812"/>
                    <a:pt x="1989" y="812"/>
                  </a:cubicBezTo>
                  <a:cubicBezTo>
                    <a:pt x="1989" y="812"/>
                    <a:pt x="1989" y="812"/>
                    <a:pt x="1989" y="812"/>
                  </a:cubicBezTo>
                  <a:close/>
                  <a:moveTo>
                    <a:pt x="1718" y="424"/>
                  </a:moveTo>
                  <a:cubicBezTo>
                    <a:pt x="1718" y="521"/>
                    <a:pt x="1718" y="521"/>
                    <a:pt x="1718" y="521"/>
                  </a:cubicBezTo>
                  <a:cubicBezTo>
                    <a:pt x="1685" y="567"/>
                    <a:pt x="1665" y="616"/>
                    <a:pt x="1655" y="656"/>
                  </a:cubicBezTo>
                  <a:cubicBezTo>
                    <a:pt x="1651" y="670"/>
                    <a:pt x="1649" y="684"/>
                    <a:pt x="1648" y="697"/>
                  </a:cubicBezTo>
                  <a:cubicBezTo>
                    <a:pt x="1578" y="697"/>
                    <a:pt x="1578" y="697"/>
                    <a:pt x="1578" y="697"/>
                  </a:cubicBezTo>
                  <a:cubicBezTo>
                    <a:pt x="1637" y="417"/>
                    <a:pt x="1637" y="417"/>
                    <a:pt x="1637" y="417"/>
                  </a:cubicBezTo>
                  <a:cubicBezTo>
                    <a:pt x="1438" y="416"/>
                    <a:pt x="1438" y="416"/>
                    <a:pt x="1438" y="416"/>
                  </a:cubicBezTo>
                  <a:cubicBezTo>
                    <a:pt x="1260" y="697"/>
                    <a:pt x="1260" y="697"/>
                    <a:pt x="1260" y="697"/>
                  </a:cubicBezTo>
                  <a:cubicBezTo>
                    <a:pt x="1247" y="697"/>
                    <a:pt x="1247" y="697"/>
                    <a:pt x="1247" y="697"/>
                  </a:cubicBezTo>
                  <a:cubicBezTo>
                    <a:pt x="1247" y="18"/>
                    <a:pt x="1247" y="18"/>
                    <a:pt x="1247" y="18"/>
                  </a:cubicBezTo>
                  <a:cubicBezTo>
                    <a:pt x="1718" y="18"/>
                    <a:pt x="1718" y="18"/>
                    <a:pt x="1718" y="18"/>
                  </a:cubicBezTo>
                  <a:cubicBezTo>
                    <a:pt x="1718" y="424"/>
                    <a:pt x="1718" y="424"/>
                    <a:pt x="1718" y="424"/>
                  </a:cubicBezTo>
                  <a:cubicBezTo>
                    <a:pt x="1718" y="424"/>
                    <a:pt x="1718" y="424"/>
                    <a:pt x="1718" y="424"/>
                  </a:cubicBezTo>
                  <a:close/>
                  <a:moveTo>
                    <a:pt x="1455" y="697"/>
                  </a:moveTo>
                  <a:cubicBezTo>
                    <a:pt x="1384" y="697"/>
                    <a:pt x="1384" y="697"/>
                    <a:pt x="1384" y="697"/>
                  </a:cubicBezTo>
                  <a:cubicBezTo>
                    <a:pt x="1491" y="529"/>
                    <a:pt x="1491" y="529"/>
                    <a:pt x="1491" y="529"/>
                  </a:cubicBezTo>
                  <a:cubicBezTo>
                    <a:pt x="1455" y="697"/>
                    <a:pt x="1455" y="697"/>
                    <a:pt x="1455" y="697"/>
                  </a:cubicBezTo>
                  <a:cubicBezTo>
                    <a:pt x="1455" y="697"/>
                    <a:pt x="1455" y="697"/>
                    <a:pt x="1455" y="697"/>
                  </a:cubicBezTo>
                  <a:close/>
                  <a:moveTo>
                    <a:pt x="1169" y="416"/>
                  </a:moveTo>
                  <a:cubicBezTo>
                    <a:pt x="1051" y="416"/>
                    <a:pt x="1051" y="416"/>
                    <a:pt x="1051" y="416"/>
                  </a:cubicBezTo>
                  <a:cubicBezTo>
                    <a:pt x="970" y="697"/>
                    <a:pt x="970" y="697"/>
                    <a:pt x="970" y="697"/>
                  </a:cubicBezTo>
                  <a:cubicBezTo>
                    <a:pt x="845" y="697"/>
                    <a:pt x="845" y="697"/>
                    <a:pt x="845" y="697"/>
                  </a:cubicBezTo>
                  <a:cubicBezTo>
                    <a:pt x="909" y="674"/>
                    <a:pt x="948" y="629"/>
                    <a:pt x="960" y="562"/>
                  </a:cubicBezTo>
                  <a:cubicBezTo>
                    <a:pt x="970" y="510"/>
                    <a:pt x="965" y="476"/>
                    <a:pt x="944" y="451"/>
                  </a:cubicBezTo>
                  <a:cubicBezTo>
                    <a:pt x="912" y="413"/>
                    <a:pt x="848" y="416"/>
                    <a:pt x="792" y="416"/>
                  </a:cubicBezTo>
                  <a:cubicBezTo>
                    <a:pt x="782" y="416"/>
                    <a:pt x="698" y="416"/>
                    <a:pt x="698" y="416"/>
                  </a:cubicBezTo>
                  <a:cubicBezTo>
                    <a:pt x="698" y="18"/>
                    <a:pt x="698" y="18"/>
                    <a:pt x="698" y="18"/>
                  </a:cubicBezTo>
                  <a:cubicBezTo>
                    <a:pt x="1169" y="18"/>
                    <a:pt x="1169" y="18"/>
                    <a:pt x="1169" y="18"/>
                  </a:cubicBezTo>
                  <a:cubicBezTo>
                    <a:pt x="1169" y="416"/>
                    <a:pt x="1169" y="416"/>
                    <a:pt x="1169" y="416"/>
                  </a:cubicBezTo>
                  <a:cubicBezTo>
                    <a:pt x="1169" y="416"/>
                    <a:pt x="1169" y="416"/>
                    <a:pt x="1169" y="416"/>
                  </a:cubicBezTo>
                  <a:close/>
                  <a:moveTo>
                    <a:pt x="1094" y="697"/>
                  </a:moveTo>
                  <a:cubicBezTo>
                    <a:pt x="1143" y="521"/>
                    <a:pt x="1143" y="521"/>
                    <a:pt x="1143" y="521"/>
                  </a:cubicBezTo>
                  <a:cubicBezTo>
                    <a:pt x="1145" y="697"/>
                    <a:pt x="1145" y="697"/>
                    <a:pt x="1145" y="697"/>
                  </a:cubicBezTo>
                  <a:cubicBezTo>
                    <a:pt x="1094" y="697"/>
                    <a:pt x="1094" y="697"/>
                    <a:pt x="1094" y="697"/>
                  </a:cubicBezTo>
                  <a:cubicBezTo>
                    <a:pt x="1094" y="697"/>
                    <a:pt x="1094" y="697"/>
                    <a:pt x="1094" y="697"/>
                  </a:cubicBezTo>
                  <a:close/>
                  <a:moveTo>
                    <a:pt x="751" y="630"/>
                  </a:moveTo>
                  <a:cubicBezTo>
                    <a:pt x="751" y="630"/>
                    <a:pt x="751" y="630"/>
                    <a:pt x="751" y="630"/>
                  </a:cubicBezTo>
                  <a:cubicBezTo>
                    <a:pt x="746" y="630"/>
                    <a:pt x="741" y="631"/>
                    <a:pt x="736" y="631"/>
                  </a:cubicBezTo>
                  <a:cubicBezTo>
                    <a:pt x="729" y="631"/>
                    <a:pt x="724" y="631"/>
                    <a:pt x="719" y="631"/>
                  </a:cubicBezTo>
                  <a:cubicBezTo>
                    <a:pt x="689" y="631"/>
                    <a:pt x="689" y="631"/>
                    <a:pt x="689" y="631"/>
                  </a:cubicBezTo>
                  <a:cubicBezTo>
                    <a:pt x="703" y="579"/>
                    <a:pt x="703" y="579"/>
                    <a:pt x="703" y="579"/>
                  </a:cubicBezTo>
                  <a:cubicBezTo>
                    <a:pt x="709" y="554"/>
                    <a:pt x="709" y="554"/>
                    <a:pt x="709" y="554"/>
                  </a:cubicBezTo>
                  <a:cubicBezTo>
                    <a:pt x="725" y="494"/>
                    <a:pt x="725" y="494"/>
                    <a:pt x="725" y="494"/>
                  </a:cubicBezTo>
                  <a:cubicBezTo>
                    <a:pt x="732" y="494"/>
                    <a:pt x="739" y="494"/>
                    <a:pt x="746" y="494"/>
                  </a:cubicBezTo>
                  <a:cubicBezTo>
                    <a:pt x="769" y="494"/>
                    <a:pt x="769" y="494"/>
                    <a:pt x="769" y="494"/>
                  </a:cubicBezTo>
                  <a:cubicBezTo>
                    <a:pt x="809" y="494"/>
                    <a:pt x="834" y="496"/>
                    <a:pt x="843" y="509"/>
                  </a:cubicBezTo>
                  <a:cubicBezTo>
                    <a:pt x="850" y="518"/>
                    <a:pt x="849" y="535"/>
                    <a:pt x="841" y="560"/>
                  </a:cubicBezTo>
                  <a:cubicBezTo>
                    <a:pt x="827" y="603"/>
                    <a:pt x="809" y="626"/>
                    <a:pt x="751" y="630"/>
                  </a:cubicBezTo>
                  <a:moveTo>
                    <a:pt x="620" y="441"/>
                  </a:moveTo>
                  <a:cubicBezTo>
                    <a:pt x="613" y="465"/>
                    <a:pt x="613" y="465"/>
                    <a:pt x="613" y="465"/>
                  </a:cubicBezTo>
                  <a:cubicBezTo>
                    <a:pt x="545" y="689"/>
                    <a:pt x="545" y="689"/>
                    <a:pt x="545" y="689"/>
                  </a:cubicBezTo>
                  <a:cubicBezTo>
                    <a:pt x="542" y="697"/>
                    <a:pt x="542" y="697"/>
                    <a:pt x="542" y="697"/>
                  </a:cubicBezTo>
                  <a:cubicBezTo>
                    <a:pt x="321" y="697"/>
                    <a:pt x="321" y="697"/>
                    <a:pt x="321" y="697"/>
                  </a:cubicBezTo>
                  <a:cubicBezTo>
                    <a:pt x="303" y="661"/>
                    <a:pt x="303" y="661"/>
                    <a:pt x="303" y="661"/>
                  </a:cubicBezTo>
                  <a:cubicBezTo>
                    <a:pt x="542" y="417"/>
                    <a:pt x="542" y="417"/>
                    <a:pt x="542" y="417"/>
                  </a:cubicBezTo>
                  <a:cubicBezTo>
                    <a:pt x="389" y="417"/>
                    <a:pt x="389" y="417"/>
                    <a:pt x="389" y="417"/>
                  </a:cubicBezTo>
                  <a:cubicBezTo>
                    <a:pt x="202" y="618"/>
                    <a:pt x="202" y="618"/>
                    <a:pt x="202" y="618"/>
                  </a:cubicBezTo>
                  <a:cubicBezTo>
                    <a:pt x="262" y="417"/>
                    <a:pt x="262" y="417"/>
                    <a:pt x="262" y="417"/>
                  </a:cubicBezTo>
                  <a:cubicBezTo>
                    <a:pt x="149" y="417"/>
                    <a:pt x="149" y="417"/>
                    <a:pt x="149" y="417"/>
                  </a:cubicBezTo>
                  <a:cubicBezTo>
                    <a:pt x="149" y="18"/>
                    <a:pt x="149" y="18"/>
                    <a:pt x="149" y="18"/>
                  </a:cubicBezTo>
                  <a:cubicBezTo>
                    <a:pt x="620" y="18"/>
                    <a:pt x="620" y="18"/>
                    <a:pt x="620" y="18"/>
                  </a:cubicBezTo>
                  <a:cubicBezTo>
                    <a:pt x="620" y="441"/>
                    <a:pt x="620" y="441"/>
                    <a:pt x="620" y="441"/>
                  </a:cubicBezTo>
                  <a:cubicBezTo>
                    <a:pt x="620" y="441"/>
                    <a:pt x="620" y="441"/>
                    <a:pt x="620" y="441"/>
                  </a:cubicBezTo>
                  <a:close/>
                  <a:moveTo>
                    <a:pt x="178" y="697"/>
                  </a:moveTo>
                  <a:cubicBezTo>
                    <a:pt x="179" y="695"/>
                    <a:pt x="179" y="695"/>
                    <a:pt x="179" y="695"/>
                  </a:cubicBezTo>
                  <a:cubicBezTo>
                    <a:pt x="180" y="697"/>
                    <a:pt x="180" y="697"/>
                    <a:pt x="180" y="697"/>
                  </a:cubicBezTo>
                  <a:cubicBezTo>
                    <a:pt x="178" y="697"/>
                    <a:pt x="178" y="697"/>
                    <a:pt x="178" y="697"/>
                  </a:cubicBezTo>
                  <a:cubicBezTo>
                    <a:pt x="178" y="697"/>
                    <a:pt x="178" y="697"/>
                    <a:pt x="178" y="697"/>
                  </a:cubicBezTo>
                  <a:close/>
                  <a:moveTo>
                    <a:pt x="1778" y="0"/>
                  </a:moveTo>
                  <a:cubicBezTo>
                    <a:pt x="1778" y="457"/>
                    <a:pt x="1778" y="457"/>
                    <a:pt x="1778" y="457"/>
                  </a:cubicBezTo>
                  <a:cubicBezTo>
                    <a:pt x="1763" y="469"/>
                    <a:pt x="1749" y="483"/>
                    <a:pt x="1736" y="498"/>
                  </a:cubicBezTo>
                  <a:cubicBezTo>
                    <a:pt x="1736" y="0"/>
                    <a:pt x="1736" y="0"/>
                    <a:pt x="1736" y="0"/>
                  </a:cubicBezTo>
                  <a:cubicBezTo>
                    <a:pt x="1229" y="0"/>
                    <a:pt x="1229" y="0"/>
                    <a:pt x="1229" y="0"/>
                  </a:cubicBezTo>
                  <a:cubicBezTo>
                    <a:pt x="1229" y="416"/>
                    <a:pt x="1229" y="416"/>
                    <a:pt x="1229" y="416"/>
                  </a:cubicBezTo>
                  <a:cubicBezTo>
                    <a:pt x="1187" y="416"/>
                    <a:pt x="1187" y="416"/>
                    <a:pt x="1187" y="416"/>
                  </a:cubicBezTo>
                  <a:cubicBezTo>
                    <a:pt x="1187" y="0"/>
                    <a:pt x="1187" y="0"/>
                    <a:pt x="1187" y="0"/>
                  </a:cubicBezTo>
                  <a:cubicBezTo>
                    <a:pt x="680" y="0"/>
                    <a:pt x="680" y="0"/>
                    <a:pt x="680" y="0"/>
                  </a:cubicBezTo>
                  <a:cubicBezTo>
                    <a:pt x="680" y="417"/>
                    <a:pt x="680" y="417"/>
                    <a:pt x="680" y="417"/>
                  </a:cubicBezTo>
                  <a:cubicBezTo>
                    <a:pt x="638" y="417"/>
                    <a:pt x="638" y="417"/>
                    <a:pt x="638" y="417"/>
                  </a:cubicBezTo>
                  <a:cubicBezTo>
                    <a:pt x="638" y="0"/>
                    <a:pt x="638" y="0"/>
                    <a:pt x="638" y="0"/>
                  </a:cubicBezTo>
                  <a:cubicBezTo>
                    <a:pt x="131" y="0"/>
                    <a:pt x="131" y="0"/>
                    <a:pt x="131" y="0"/>
                  </a:cubicBezTo>
                  <a:cubicBezTo>
                    <a:pt x="131" y="475"/>
                    <a:pt x="131" y="475"/>
                    <a:pt x="131" y="475"/>
                  </a:cubicBezTo>
                  <a:cubicBezTo>
                    <a:pt x="2" y="906"/>
                    <a:pt x="2" y="906"/>
                    <a:pt x="2" y="906"/>
                  </a:cubicBezTo>
                  <a:cubicBezTo>
                    <a:pt x="115" y="906"/>
                    <a:pt x="115" y="906"/>
                    <a:pt x="115" y="906"/>
                  </a:cubicBezTo>
                  <a:cubicBezTo>
                    <a:pt x="173" y="715"/>
                    <a:pt x="173" y="715"/>
                    <a:pt x="173" y="715"/>
                  </a:cubicBezTo>
                  <a:cubicBezTo>
                    <a:pt x="189" y="715"/>
                    <a:pt x="189" y="715"/>
                    <a:pt x="189" y="715"/>
                  </a:cubicBezTo>
                  <a:cubicBezTo>
                    <a:pt x="283" y="906"/>
                    <a:pt x="283" y="906"/>
                    <a:pt x="283" y="906"/>
                  </a:cubicBezTo>
                  <a:cubicBezTo>
                    <a:pt x="421" y="906"/>
                    <a:pt x="421" y="906"/>
                    <a:pt x="421" y="906"/>
                  </a:cubicBezTo>
                  <a:cubicBezTo>
                    <a:pt x="329" y="715"/>
                    <a:pt x="329" y="715"/>
                    <a:pt x="329" y="715"/>
                  </a:cubicBezTo>
                  <a:cubicBezTo>
                    <a:pt x="537" y="715"/>
                    <a:pt x="537" y="715"/>
                    <a:pt x="537" y="715"/>
                  </a:cubicBezTo>
                  <a:cubicBezTo>
                    <a:pt x="479" y="906"/>
                    <a:pt x="479" y="906"/>
                    <a:pt x="479" y="906"/>
                  </a:cubicBezTo>
                  <a:cubicBezTo>
                    <a:pt x="604" y="906"/>
                    <a:pt x="604" y="906"/>
                    <a:pt x="604" y="906"/>
                  </a:cubicBezTo>
                  <a:cubicBezTo>
                    <a:pt x="661" y="715"/>
                    <a:pt x="661" y="715"/>
                    <a:pt x="661" y="715"/>
                  </a:cubicBezTo>
                  <a:cubicBezTo>
                    <a:pt x="688" y="715"/>
                    <a:pt x="688" y="715"/>
                    <a:pt x="688" y="715"/>
                  </a:cubicBezTo>
                  <a:cubicBezTo>
                    <a:pt x="688" y="715"/>
                    <a:pt x="688" y="715"/>
                    <a:pt x="688" y="715"/>
                  </a:cubicBezTo>
                  <a:cubicBezTo>
                    <a:pt x="727" y="715"/>
                    <a:pt x="727" y="715"/>
                    <a:pt x="727" y="715"/>
                  </a:cubicBezTo>
                  <a:cubicBezTo>
                    <a:pt x="730" y="715"/>
                    <a:pt x="730" y="715"/>
                    <a:pt x="730" y="715"/>
                  </a:cubicBezTo>
                  <a:cubicBezTo>
                    <a:pt x="965" y="715"/>
                    <a:pt x="965" y="715"/>
                    <a:pt x="965" y="715"/>
                  </a:cubicBezTo>
                  <a:cubicBezTo>
                    <a:pt x="910" y="905"/>
                    <a:pt x="910" y="905"/>
                    <a:pt x="910" y="905"/>
                  </a:cubicBezTo>
                  <a:cubicBezTo>
                    <a:pt x="1035" y="905"/>
                    <a:pt x="1035" y="905"/>
                    <a:pt x="1035" y="905"/>
                  </a:cubicBezTo>
                  <a:cubicBezTo>
                    <a:pt x="1088" y="715"/>
                    <a:pt x="1088" y="715"/>
                    <a:pt x="1088" y="715"/>
                  </a:cubicBezTo>
                  <a:cubicBezTo>
                    <a:pt x="1145" y="715"/>
                    <a:pt x="1145" y="715"/>
                    <a:pt x="1145" y="715"/>
                  </a:cubicBezTo>
                  <a:cubicBezTo>
                    <a:pt x="1146" y="905"/>
                    <a:pt x="1146" y="905"/>
                    <a:pt x="1146" y="905"/>
                  </a:cubicBezTo>
                  <a:cubicBezTo>
                    <a:pt x="1252" y="905"/>
                    <a:pt x="1252" y="905"/>
                    <a:pt x="1252" y="905"/>
                  </a:cubicBezTo>
                  <a:cubicBezTo>
                    <a:pt x="1372" y="715"/>
                    <a:pt x="1372" y="715"/>
                    <a:pt x="1372" y="715"/>
                  </a:cubicBezTo>
                  <a:cubicBezTo>
                    <a:pt x="1451" y="715"/>
                    <a:pt x="1451" y="715"/>
                    <a:pt x="1451" y="715"/>
                  </a:cubicBezTo>
                  <a:cubicBezTo>
                    <a:pt x="1410" y="905"/>
                    <a:pt x="1410" y="905"/>
                    <a:pt x="1410" y="905"/>
                  </a:cubicBezTo>
                  <a:cubicBezTo>
                    <a:pt x="1534" y="905"/>
                    <a:pt x="1534" y="905"/>
                    <a:pt x="1534" y="905"/>
                  </a:cubicBezTo>
                  <a:cubicBezTo>
                    <a:pt x="1574" y="715"/>
                    <a:pt x="1574" y="715"/>
                    <a:pt x="1574" y="715"/>
                  </a:cubicBezTo>
                  <a:cubicBezTo>
                    <a:pt x="1645" y="715"/>
                    <a:pt x="1645" y="715"/>
                    <a:pt x="1645" y="715"/>
                  </a:cubicBezTo>
                  <a:cubicBezTo>
                    <a:pt x="1643" y="774"/>
                    <a:pt x="1658" y="827"/>
                    <a:pt x="1697" y="863"/>
                  </a:cubicBezTo>
                  <a:cubicBezTo>
                    <a:pt x="1745" y="907"/>
                    <a:pt x="1818" y="916"/>
                    <a:pt x="1872" y="916"/>
                  </a:cubicBezTo>
                  <a:cubicBezTo>
                    <a:pt x="1947" y="916"/>
                    <a:pt x="2024" y="905"/>
                    <a:pt x="2102" y="888"/>
                  </a:cubicBezTo>
                  <a:cubicBezTo>
                    <a:pt x="2145" y="715"/>
                    <a:pt x="2145" y="715"/>
                    <a:pt x="2145" y="715"/>
                  </a:cubicBezTo>
                  <a:cubicBezTo>
                    <a:pt x="2285" y="715"/>
                    <a:pt x="2285" y="715"/>
                    <a:pt x="2285" y="715"/>
                  </a:cubicBezTo>
                  <a:cubicBezTo>
                    <a:pt x="2285" y="0"/>
                    <a:pt x="2285" y="0"/>
                    <a:pt x="2285" y="0"/>
                  </a:cubicBezTo>
                  <a:cubicBezTo>
                    <a:pt x="1778" y="0"/>
                    <a:pt x="1778" y="0"/>
                    <a:pt x="1778" y="0"/>
                  </a:cubicBezTo>
                  <a:cubicBezTo>
                    <a:pt x="1778" y="0"/>
                    <a:pt x="1778" y="0"/>
                    <a:pt x="1778" y="0"/>
                  </a:cubicBezTo>
                  <a:close/>
                  <a:moveTo>
                    <a:pt x="222" y="1195"/>
                  </a:moveTo>
                  <a:cubicBezTo>
                    <a:pt x="203" y="1286"/>
                    <a:pt x="203" y="1286"/>
                    <a:pt x="203" y="1286"/>
                  </a:cubicBezTo>
                  <a:cubicBezTo>
                    <a:pt x="200" y="1299"/>
                    <a:pt x="196" y="1320"/>
                    <a:pt x="220" y="1320"/>
                  </a:cubicBezTo>
                  <a:cubicBezTo>
                    <a:pt x="249" y="1320"/>
                    <a:pt x="253" y="1298"/>
                    <a:pt x="259" y="1272"/>
                  </a:cubicBezTo>
                  <a:cubicBezTo>
                    <a:pt x="275" y="1195"/>
                    <a:pt x="275" y="1195"/>
                    <a:pt x="275" y="1195"/>
                  </a:cubicBezTo>
                  <a:cubicBezTo>
                    <a:pt x="321" y="1195"/>
                    <a:pt x="321" y="1195"/>
                    <a:pt x="321" y="1195"/>
                  </a:cubicBezTo>
                  <a:cubicBezTo>
                    <a:pt x="300" y="1296"/>
                    <a:pt x="300" y="1296"/>
                    <a:pt x="300" y="1296"/>
                  </a:cubicBezTo>
                  <a:cubicBezTo>
                    <a:pt x="294" y="1329"/>
                    <a:pt x="293" y="1333"/>
                    <a:pt x="292" y="1337"/>
                  </a:cubicBezTo>
                  <a:cubicBezTo>
                    <a:pt x="292" y="1341"/>
                    <a:pt x="291" y="1344"/>
                    <a:pt x="291" y="1348"/>
                  </a:cubicBezTo>
                  <a:cubicBezTo>
                    <a:pt x="247" y="1348"/>
                    <a:pt x="247" y="1348"/>
                    <a:pt x="247" y="1348"/>
                  </a:cubicBezTo>
                  <a:cubicBezTo>
                    <a:pt x="250" y="1328"/>
                    <a:pt x="250" y="1328"/>
                    <a:pt x="250" y="1328"/>
                  </a:cubicBezTo>
                  <a:cubicBezTo>
                    <a:pt x="244" y="1334"/>
                    <a:pt x="229" y="1352"/>
                    <a:pt x="200" y="1352"/>
                  </a:cubicBezTo>
                  <a:cubicBezTo>
                    <a:pt x="179" y="1352"/>
                    <a:pt x="164" y="1343"/>
                    <a:pt x="158" y="1331"/>
                  </a:cubicBezTo>
                  <a:cubicBezTo>
                    <a:pt x="151" y="1319"/>
                    <a:pt x="155" y="1297"/>
                    <a:pt x="157" y="1290"/>
                  </a:cubicBezTo>
                  <a:cubicBezTo>
                    <a:pt x="177" y="1195"/>
                    <a:pt x="177" y="1195"/>
                    <a:pt x="177" y="1195"/>
                  </a:cubicBezTo>
                  <a:cubicBezTo>
                    <a:pt x="222" y="1195"/>
                    <a:pt x="222" y="1195"/>
                    <a:pt x="222" y="1195"/>
                  </a:cubicBezTo>
                  <a:cubicBezTo>
                    <a:pt x="222" y="1195"/>
                    <a:pt x="222" y="1195"/>
                    <a:pt x="222" y="1195"/>
                  </a:cubicBezTo>
                  <a:close/>
                  <a:moveTo>
                    <a:pt x="514" y="1225"/>
                  </a:moveTo>
                  <a:cubicBezTo>
                    <a:pt x="550" y="1225"/>
                    <a:pt x="550" y="1225"/>
                    <a:pt x="550" y="1225"/>
                  </a:cubicBezTo>
                  <a:cubicBezTo>
                    <a:pt x="556" y="1196"/>
                    <a:pt x="556" y="1196"/>
                    <a:pt x="556" y="1196"/>
                  </a:cubicBezTo>
                  <a:cubicBezTo>
                    <a:pt x="520" y="1196"/>
                    <a:pt x="520" y="1196"/>
                    <a:pt x="520" y="1196"/>
                  </a:cubicBezTo>
                  <a:cubicBezTo>
                    <a:pt x="530" y="1149"/>
                    <a:pt x="530" y="1149"/>
                    <a:pt x="530" y="1149"/>
                  </a:cubicBezTo>
                  <a:cubicBezTo>
                    <a:pt x="482" y="1166"/>
                    <a:pt x="482" y="1166"/>
                    <a:pt x="482" y="1166"/>
                  </a:cubicBezTo>
                  <a:cubicBezTo>
                    <a:pt x="475" y="1196"/>
                    <a:pt x="475" y="1196"/>
                    <a:pt x="475" y="1196"/>
                  </a:cubicBezTo>
                  <a:cubicBezTo>
                    <a:pt x="414" y="1196"/>
                    <a:pt x="414" y="1196"/>
                    <a:pt x="414" y="1196"/>
                  </a:cubicBezTo>
                  <a:cubicBezTo>
                    <a:pt x="424" y="1149"/>
                    <a:pt x="424" y="1149"/>
                    <a:pt x="424" y="1149"/>
                  </a:cubicBezTo>
                  <a:cubicBezTo>
                    <a:pt x="376" y="1166"/>
                    <a:pt x="376" y="1166"/>
                    <a:pt x="376" y="1166"/>
                  </a:cubicBezTo>
                  <a:cubicBezTo>
                    <a:pt x="369" y="1196"/>
                    <a:pt x="369" y="1196"/>
                    <a:pt x="369" y="1196"/>
                  </a:cubicBezTo>
                  <a:cubicBezTo>
                    <a:pt x="340" y="1196"/>
                    <a:pt x="340" y="1196"/>
                    <a:pt x="340" y="1196"/>
                  </a:cubicBezTo>
                  <a:cubicBezTo>
                    <a:pt x="333" y="1225"/>
                    <a:pt x="333" y="1225"/>
                    <a:pt x="333" y="1225"/>
                  </a:cubicBezTo>
                  <a:cubicBezTo>
                    <a:pt x="363" y="1225"/>
                    <a:pt x="363" y="1225"/>
                    <a:pt x="363" y="1225"/>
                  </a:cubicBezTo>
                  <a:cubicBezTo>
                    <a:pt x="345" y="1310"/>
                    <a:pt x="345" y="1310"/>
                    <a:pt x="345" y="1310"/>
                  </a:cubicBezTo>
                  <a:cubicBezTo>
                    <a:pt x="342" y="1322"/>
                    <a:pt x="336" y="1351"/>
                    <a:pt x="382" y="1351"/>
                  </a:cubicBezTo>
                  <a:cubicBezTo>
                    <a:pt x="389" y="1351"/>
                    <a:pt x="402" y="1350"/>
                    <a:pt x="417" y="1346"/>
                  </a:cubicBezTo>
                  <a:cubicBezTo>
                    <a:pt x="424" y="1317"/>
                    <a:pt x="424" y="1317"/>
                    <a:pt x="424" y="1317"/>
                  </a:cubicBezTo>
                  <a:cubicBezTo>
                    <a:pt x="418" y="1317"/>
                    <a:pt x="415" y="1317"/>
                    <a:pt x="408" y="1317"/>
                  </a:cubicBezTo>
                  <a:cubicBezTo>
                    <a:pt x="388" y="1317"/>
                    <a:pt x="391" y="1309"/>
                    <a:pt x="393" y="1295"/>
                  </a:cubicBezTo>
                  <a:cubicBezTo>
                    <a:pt x="408" y="1225"/>
                    <a:pt x="408" y="1225"/>
                    <a:pt x="408" y="1225"/>
                  </a:cubicBezTo>
                  <a:cubicBezTo>
                    <a:pt x="469" y="1225"/>
                    <a:pt x="469" y="1225"/>
                    <a:pt x="469" y="1225"/>
                  </a:cubicBezTo>
                  <a:cubicBezTo>
                    <a:pt x="451" y="1310"/>
                    <a:pt x="451" y="1310"/>
                    <a:pt x="451" y="1310"/>
                  </a:cubicBezTo>
                  <a:cubicBezTo>
                    <a:pt x="448" y="1322"/>
                    <a:pt x="442" y="1351"/>
                    <a:pt x="488" y="1351"/>
                  </a:cubicBezTo>
                  <a:cubicBezTo>
                    <a:pt x="495" y="1351"/>
                    <a:pt x="508" y="1350"/>
                    <a:pt x="523" y="1346"/>
                  </a:cubicBezTo>
                  <a:cubicBezTo>
                    <a:pt x="530" y="1317"/>
                    <a:pt x="530" y="1317"/>
                    <a:pt x="530" y="1317"/>
                  </a:cubicBezTo>
                  <a:cubicBezTo>
                    <a:pt x="524" y="1317"/>
                    <a:pt x="521" y="1317"/>
                    <a:pt x="514" y="1317"/>
                  </a:cubicBezTo>
                  <a:cubicBezTo>
                    <a:pt x="494" y="1317"/>
                    <a:pt x="496" y="1309"/>
                    <a:pt x="499" y="1295"/>
                  </a:cubicBezTo>
                  <a:cubicBezTo>
                    <a:pt x="514" y="1225"/>
                    <a:pt x="514" y="1225"/>
                    <a:pt x="514" y="1225"/>
                  </a:cubicBezTo>
                  <a:cubicBezTo>
                    <a:pt x="514" y="1225"/>
                    <a:pt x="514" y="1225"/>
                    <a:pt x="514" y="1225"/>
                  </a:cubicBezTo>
                  <a:close/>
                  <a:moveTo>
                    <a:pt x="579" y="1194"/>
                  </a:moveTo>
                  <a:cubicBezTo>
                    <a:pt x="624" y="1194"/>
                    <a:pt x="624" y="1194"/>
                    <a:pt x="624" y="1194"/>
                  </a:cubicBezTo>
                  <a:cubicBezTo>
                    <a:pt x="591" y="1348"/>
                    <a:pt x="591" y="1348"/>
                    <a:pt x="591" y="1348"/>
                  </a:cubicBezTo>
                  <a:cubicBezTo>
                    <a:pt x="546" y="1348"/>
                    <a:pt x="546" y="1348"/>
                    <a:pt x="546" y="1348"/>
                  </a:cubicBezTo>
                  <a:cubicBezTo>
                    <a:pt x="579" y="1194"/>
                    <a:pt x="579" y="1194"/>
                    <a:pt x="579" y="1194"/>
                  </a:cubicBezTo>
                  <a:cubicBezTo>
                    <a:pt x="579" y="1194"/>
                    <a:pt x="579" y="1194"/>
                    <a:pt x="579" y="1194"/>
                  </a:cubicBezTo>
                  <a:close/>
                  <a:moveTo>
                    <a:pt x="591" y="1129"/>
                  </a:moveTo>
                  <a:cubicBezTo>
                    <a:pt x="640" y="1129"/>
                    <a:pt x="640" y="1129"/>
                    <a:pt x="640" y="1129"/>
                  </a:cubicBezTo>
                  <a:cubicBezTo>
                    <a:pt x="631" y="1168"/>
                    <a:pt x="631" y="1168"/>
                    <a:pt x="631" y="1168"/>
                  </a:cubicBezTo>
                  <a:cubicBezTo>
                    <a:pt x="583" y="1168"/>
                    <a:pt x="583" y="1168"/>
                    <a:pt x="583" y="1168"/>
                  </a:cubicBezTo>
                  <a:cubicBezTo>
                    <a:pt x="591" y="1129"/>
                    <a:pt x="591" y="1129"/>
                    <a:pt x="591" y="1129"/>
                  </a:cubicBezTo>
                  <a:cubicBezTo>
                    <a:pt x="591" y="1129"/>
                    <a:pt x="591" y="1129"/>
                    <a:pt x="591" y="1129"/>
                  </a:cubicBezTo>
                  <a:close/>
                  <a:moveTo>
                    <a:pt x="653" y="1222"/>
                  </a:moveTo>
                  <a:cubicBezTo>
                    <a:pt x="654" y="1221"/>
                    <a:pt x="657" y="1205"/>
                    <a:pt x="659" y="1194"/>
                  </a:cubicBezTo>
                  <a:cubicBezTo>
                    <a:pt x="702" y="1194"/>
                    <a:pt x="702" y="1194"/>
                    <a:pt x="702" y="1194"/>
                  </a:cubicBezTo>
                  <a:cubicBezTo>
                    <a:pt x="698" y="1217"/>
                    <a:pt x="698" y="1217"/>
                    <a:pt x="698" y="1217"/>
                  </a:cubicBezTo>
                  <a:cubicBezTo>
                    <a:pt x="704" y="1210"/>
                    <a:pt x="720" y="1191"/>
                    <a:pt x="753" y="1191"/>
                  </a:cubicBezTo>
                  <a:cubicBezTo>
                    <a:pt x="784" y="1191"/>
                    <a:pt x="793" y="1209"/>
                    <a:pt x="794" y="1220"/>
                  </a:cubicBezTo>
                  <a:cubicBezTo>
                    <a:pt x="796" y="1229"/>
                    <a:pt x="795" y="1236"/>
                    <a:pt x="789" y="1265"/>
                  </a:cubicBezTo>
                  <a:cubicBezTo>
                    <a:pt x="771" y="1348"/>
                    <a:pt x="771" y="1348"/>
                    <a:pt x="771" y="1348"/>
                  </a:cubicBezTo>
                  <a:cubicBezTo>
                    <a:pt x="725" y="1348"/>
                    <a:pt x="725" y="1348"/>
                    <a:pt x="725" y="1348"/>
                  </a:cubicBezTo>
                  <a:cubicBezTo>
                    <a:pt x="746" y="1253"/>
                    <a:pt x="746" y="1253"/>
                    <a:pt x="746" y="1253"/>
                  </a:cubicBezTo>
                  <a:cubicBezTo>
                    <a:pt x="747" y="1246"/>
                    <a:pt x="748" y="1241"/>
                    <a:pt x="746" y="1236"/>
                  </a:cubicBezTo>
                  <a:cubicBezTo>
                    <a:pt x="745" y="1230"/>
                    <a:pt x="739" y="1223"/>
                    <a:pt x="728" y="1223"/>
                  </a:cubicBezTo>
                  <a:cubicBezTo>
                    <a:pt x="718" y="1223"/>
                    <a:pt x="708" y="1227"/>
                    <a:pt x="702" y="1235"/>
                  </a:cubicBezTo>
                  <a:cubicBezTo>
                    <a:pt x="698" y="1239"/>
                    <a:pt x="694" y="1246"/>
                    <a:pt x="691" y="1258"/>
                  </a:cubicBezTo>
                  <a:cubicBezTo>
                    <a:pt x="672" y="1348"/>
                    <a:pt x="672" y="1348"/>
                    <a:pt x="672" y="1348"/>
                  </a:cubicBezTo>
                  <a:cubicBezTo>
                    <a:pt x="627" y="1348"/>
                    <a:pt x="627" y="1348"/>
                    <a:pt x="627" y="1348"/>
                  </a:cubicBezTo>
                  <a:cubicBezTo>
                    <a:pt x="653" y="1222"/>
                    <a:pt x="653" y="1222"/>
                    <a:pt x="653" y="1222"/>
                  </a:cubicBezTo>
                  <a:cubicBezTo>
                    <a:pt x="653" y="1222"/>
                    <a:pt x="653" y="1222"/>
                    <a:pt x="653" y="1222"/>
                  </a:cubicBezTo>
                  <a:close/>
                  <a:moveTo>
                    <a:pt x="985" y="1196"/>
                  </a:moveTo>
                  <a:cubicBezTo>
                    <a:pt x="981" y="1207"/>
                    <a:pt x="978" y="1218"/>
                    <a:pt x="975" y="1233"/>
                  </a:cubicBezTo>
                  <a:cubicBezTo>
                    <a:pt x="951" y="1346"/>
                    <a:pt x="951" y="1346"/>
                    <a:pt x="951" y="1346"/>
                  </a:cubicBezTo>
                  <a:cubicBezTo>
                    <a:pt x="939" y="1403"/>
                    <a:pt x="891" y="1409"/>
                    <a:pt x="861" y="1409"/>
                  </a:cubicBezTo>
                  <a:cubicBezTo>
                    <a:pt x="839" y="1409"/>
                    <a:pt x="797" y="1406"/>
                    <a:pt x="804" y="1359"/>
                  </a:cubicBezTo>
                  <a:cubicBezTo>
                    <a:pt x="847" y="1359"/>
                    <a:pt x="847" y="1359"/>
                    <a:pt x="847" y="1359"/>
                  </a:cubicBezTo>
                  <a:cubicBezTo>
                    <a:pt x="847" y="1362"/>
                    <a:pt x="847" y="1367"/>
                    <a:pt x="850" y="1372"/>
                  </a:cubicBezTo>
                  <a:cubicBezTo>
                    <a:pt x="852" y="1376"/>
                    <a:pt x="858" y="1380"/>
                    <a:pt x="869" y="1380"/>
                  </a:cubicBezTo>
                  <a:cubicBezTo>
                    <a:pt x="883" y="1380"/>
                    <a:pt x="896" y="1374"/>
                    <a:pt x="902" y="1360"/>
                  </a:cubicBezTo>
                  <a:cubicBezTo>
                    <a:pt x="905" y="1353"/>
                    <a:pt x="906" y="1347"/>
                    <a:pt x="912" y="1324"/>
                  </a:cubicBezTo>
                  <a:cubicBezTo>
                    <a:pt x="893" y="1343"/>
                    <a:pt x="877" y="1345"/>
                    <a:pt x="866" y="1345"/>
                  </a:cubicBezTo>
                  <a:cubicBezTo>
                    <a:pt x="822" y="1345"/>
                    <a:pt x="809" y="1307"/>
                    <a:pt x="817" y="1270"/>
                  </a:cubicBezTo>
                  <a:cubicBezTo>
                    <a:pt x="825" y="1231"/>
                    <a:pt x="855" y="1194"/>
                    <a:pt x="899" y="1194"/>
                  </a:cubicBezTo>
                  <a:cubicBezTo>
                    <a:pt x="927" y="1194"/>
                    <a:pt x="934" y="1209"/>
                    <a:pt x="937" y="1216"/>
                  </a:cubicBezTo>
                  <a:cubicBezTo>
                    <a:pt x="943" y="1196"/>
                    <a:pt x="943" y="1196"/>
                    <a:pt x="943" y="1196"/>
                  </a:cubicBezTo>
                  <a:cubicBezTo>
                    <a:pt x="985" y="1196"/>
                    <a:pt x="985" y="1196"/>
                    <a:pt x="985" y="1196"/>
                  </a:cubicBezTo>
                  <a:cubicBezTo>
                    <a:pt x="985" y="1196"/>
                    <a:pt x="985" y="1196"/>
                    <a:pt x="985" y="1196"/>
                  </a:cubicBezTo>
                  <a:close/>
                  <a:moveTo>
                    <a:pt x="883" y="1315"/>
                  </a:moveTo>
                  <a:cubicBezTo>
                    <a:pt x="914" y="1315"/>
                    <a:pt x="922" y="1277"/>
                    <a:pt x="924" y="1271"/>
                  </a:cubicBezTo>
                  <a:cubicBezTo>
                    <a:pt x="927" y="1253"/>
                    <a:pt x="930" y="1224"/>
                    <a:pt x="903" y="1224"/>
                  </a:cubicBezTo>
                  <a:cubicBezTo>
                    <a:pt x="886" y="1224"/>
                    <a:pt x="869" y="1237"/>
                    <a:pt x="862" y="1270"/>
                  </a:cubicBezTo>
                  <a:cubicBezTo>
                    <a:pt x="861" y="1277"/>
                    <a:pt x="853" y="1315"/>
                    <a:pt x="883" y="1315"/>
                  </a:cubicBezTo>
                  <a:moveTo>
                    <a:pt x="1164" y="1346"/>
                  </a:moveTo>
                  <a:cubicBezTo>
                    <a:pt x="1149" y="1350"/>
                    <a:pt x="1136" y="1351"/>
                    <a:pt x="1129" y="1351"/>
                  </a:cubicBezTo>
                  <a:cubicBezTo>
                    <a:pt x="1083" y="1351"/>
                    <a:pt x="1089" y="1322"/>
                    <a:pt x="1092" y="1310"/>
                  </a:cubicBezTo>
                  <a:cubicBezTo>
                    <a:pt x="1110" y="1225"/>
                    <a:pt x="1110" y="1225"/>
                    <a:pt x="1110" y="1225"/>
                  </a:cubicBezTo>
                  <a:cubicBezTo>
                    <a:pt x="1080" y="1225"/>
                    <a:pt x="1080" y="1225"/>
                    <a:pt x="1080" y="1225"/>
                  </a:cubicBezTo>
                  <a:cubicBezTo>
                    <a:pt x="1087" y="1196"/>
                    <a:pt x="1087" y="1196"/>
                    <a:pt x="1087" y="1196"/>
                  </a:cubicBezTo>
                  <a:cubicBezTo>
                    <a:pt x="1116" y="1196"/>
                    <a:pt x="1116" y="1196"/>
                    <a:pt x="1116" y="1196"/>
                  </a:cubicBezTo>
                  <a:cubicBezTo>
                    <a:pt x="1123" y="1166"/>
                    <a:pt x="1123" y="1166"/>
                    <a:pt x="1123" y="1166"/>
                  </a:cubicBezTo>
                  <a:cubicBezTo>
                    <a:pt x="1171" y="1149"/>
                    <a:pt x="1171" y="1149"/>
                    <a:pt x="1171" y="1149"/>
                  </a:cubicBezTo>
                  <a:cubicBezTo>
                    <a:pt x="1161" y="1196"/>
                    <a:pt x="1161" y="1196"/>
                    <a:pt x="1161" y="1196"/>
                  </a:cubicBezTo>
                  <a:cubicBezTo>
                    <a:pt x="1198" y="1196"/>
                    <a:pt x="1198" y="1196"/>
                    <a:pt x="1198" y="1196"/>
                  </a:cubicBezTo>
                  <a:cubicBezTo>
                    <a:pt x="1191" y="1225"/>
                    <a:pt x="1191" y="1225"/>
                    <a:pt x="1191" y="1225"/>
                  </a:cubicBezTo>
                  <a:cubicBezTo>
                    <a:pt x="1155" y="1225"/>
                    <a:pt x="1155" y="1225"/>
                    <a:pt x="1155" y="1225"/>
                  </a:cubicBezTo>
                  <a:cubicBezTo>
                    <a:pt x="1140" y="1295"/>
                    <a:pt x="1140" y="1295"/>
                    <a:pt x="1140" y="1295"/>
                  </a:cubicBezTo>
                  <a:cubicBezTo>
                    <a:pt x="1137" y="1309"/>
                    <a:pt x="1135" y="1317"/>
                    <a:pt x="1155" y="1317"/>
                  </a:cubicBezTo>
                  <a:cubicBezTo>
                    <a:pt x="1162" y="1317"/>
                    <a:pt x="1165" y="1317"/>
                    <a:pt x="1171" y="1317"/>
                  </a:cubicBezTo>
                  <a:cubicBezTo>
                    <a:pt x="1164" y="1346"/>
                    <a:pt x="1164" y="1346"/>
                    <a:pt x="1164" y="1346"/>
                  </a:cubicBezTo>
                  <a:cubicBezTo>
                    <a:pt x="1164" y="1346"/>
                    <a:pt x="1164" y="1346"/>
                    <a:pt x="1164" y="1346"/>
                  </a:cubicBezTo>
                  <a:close/>
                  <a:moveTo>
                    <a:pt x="1235" y="1129"/>
                  </a:moveTo>
                  <a:cubicBezTo>
                    <a:pt x="1280" y="1129"/>
                    <a:pt x="1280" y="1129"/>
                    <a:pt x="1280" y="1129"/>
                  </a:cubicBezTo>
                  <a:cubicBezTo>
                    <a:pt x="1261" y="1216"/>
                    <a:pt x="1261" y="1216"/>
                    <a:pt x="1261" y="1216"/>
                  </a:cubicBezTo>
                  <a:cubicBezTo>
                    <a:pt x="1268" y="1208"/>
                    <a:pt x="1283" y="1193"/>
                    <a:pt x="1311" y="1193"/>
                  </a:cubicBezTo>
                  <a:cubicBezTo>
                    <a:pt x="1334" y="1193"/>
                    <a:pt x="1346" y="1204"/>
                    <a:pt x="1351" y="1214"/>
                  </a:cubicBezTo>
                  <a:cubicBezTo>
                    <a:pt x="1355" y="1221"/>
                    <a:pt x="1356" y="1235"/>
                    <a:pt x="1352" y="1255"/>
                  </a:cubicBezTo>
                  <a:cubicBezTo>
                    <a:pt x="1332" y="1348"/>
                    <a:pt x="1332" y="1348"/>
                    <a:pt x="1332" y="1348"/>
                  </a:cubicBezTo>
                  <a:cubicBezTo>
                    <a:pt x="1288" y="1348"/>
                    <a:pt x="1288" y="1348"/>
                    <a:pt x="1288" y="1348"/>
                  </a:cubicBezTo>
                  <a:cubicBezTo>
                    <a:pt x="1307" y="1256"/>
                    <a:pt x="1307" y="1256"/>
                    <a:pt x="1307" y="1256"/>
                  </a:cubicBezTo>
                  <a:cubicBezTo>
                    <a:pt x="1309" y="1248"/>
                    <a:pt x="1314" y="1223"/>
                    <a:pt x="1289" y="1223"/>
                  </a:cubicBezTo>
                  <a:cubicBezTo>
                    <a:pt x="1276" y="1223"/>
                    <a:pt x="1259" y="1230"/>
                    <a:pt x="1253" y="1254"/>
                  </a:cubicBezTo>
                  <a:cubicBezTo>
                    <a:pt x="1234" y="1348"/>
                    <a:pt x="1234" y="1348"/>
                    <a:pt x="1234" y="1348"/>
                  </a:cubicBezTo>
                  <a:cubicBezTo>
                    <a:pt x="1189" y="1348"/>
                    <a:pt x="1189" y="1348"/>
                    <a:pt x="1189" y="1348"/>
                  </a:cubicBezTo>
                  <a:cubicBezTo>
                    <a:pt x="1235" y="1129"/>
                    <a:pt x="1235" y="1129"/>
                    <a:pt x="1235" y="1129"/>
                  </a:cubicBezTo>
                  <a:cubicBezTo>
                    <a:pt x="1235" y="1129"/>
                    <a:pt x="1235" y="1129"/>
                    <a:pt x="1235" y="1129"/>
                  </a:cubicBezTo>
                  <a:close/>
                  <a:moveTo>
                    <a:pt x="1387" y="1232"/>
                  </a:moveTo>
                  <a:cubicBezTo>
                    <a:pt x="1389" y="1225"/>
                    <a:pt x="1392" y="1203"/>
                    <a:pt x="1393" y="1194"/>
                  </a:cubicBezTo>
                  <a:cubicBezTo>
                    <a:pt x="1435" y="1194"/>
                    <a:pt x="1435" y="1194"/>
                    <a:pt x="1435" y="1194"/>
                  </a:cubicBezTo>
                  <a:cubicBezTo>
                    <a:pt x="1430" y="1223"/>
                    <a:pt x="1430" y="1223"/>
                    <a:pt x="1430" y="1223"/>
                  </a:cubicBezTo>
                  <a:cubicBezTo>
                    <a:pt x="1438" y="1211"/>
                    <a:pt x="1452" y="1192"/>
                    <a:pt x="1489" y="1194"/>
                  </a:cubicBezTo>
                  <a:cubicBezTo>
                    <a:pt x="1480" y="1234"/>
                    <a:pt x="1480" y="1234"/>
                    <a:pt x="1480" y="1234"/>
                  </a:cubicBezTo>
                  <a:cubicBezTo>
                    <a:pt x="1435" y="1230"/>
                    <a:pt x="1428" y="1253"/>
                    <a:pt x="1424" y="1273"/>
                  </a:cubicBezTo>
                  <a:cubicBezTo>
                    <a:pt x="1408" y="1348"/>
                    <a:pt x="1408" y="1348"/>
                    <a:pt x="1408" y="1348"/>
                  </a:cubicBezTo>
                  <a:cubicBezTo>
                    <a:pt x="1363" y="1348"/>
                    <a:pt x="1363" y="1348"/>
                    <a:pt x="1363" y="1348"/>
                  </a:cubicBezTo>
                  <a:cubicBezTo>
                    <a:pt x="1387" y="1232"/>
                    <a:pt x="1387" y="1232"/>
                    <a:pt x="1387" y="1232"/>
                  </a:cubicBezTo>
                  <a:cubicBezTo>
                    <a:pt x="1387" y="1232"/>
                    <a:pt x="1387" y="1232"/>
                    <a:pt x="1387" y="1232"/>
                  </a:cubicBezTo>
                  <a:close/>
                  <a:moveTo>
                    <a:pt x="1582" y="1191"/>
                  </a:moveTo>
                  <a:cubicBezTo>
                    <a:pt x="1637" y="1191"/>
                    <a:pt x="1654" y="1229"/>
                    <a:pt x="1644" y="1271"/>
                  </a:cubicBezTo>
                  <a:cubicBezTo>
                    <a:pt x="1635" y="1315"/>
                    <a:pt x="1602" y="1353"/>
                    <a:pt x="1546" y="1353"/>
                  </a:cubicBezTo>
                  <a:cubicBezTo>
                    <a:pt x="1503" y="1353"/>
                    <a:pt x="1474" y="1326"/>
                    <a:pt x="1485" y="1273"/>
                  </a:cubicBezTo>
                  <a:cubicBezTo>
                    <a:pt x="1493" y="1236"/>
                    <a:pt x="1521" y="1191"/>
                    <a:pt x="1582" y="1191"/>
                  </a:cubicBezTo>
                  <a:moveTo>
                    <a:pt x="1555" y="1322"/>
                  </a:moveTo>
                  <a:cubicBezTo>
                    <a:pt x="1574" y="1322"/>
                    <a:pt x="1590" y="1310"/>
                    <a:pt x="1599" y="1270"/>
                  </a:cubicBezTo>
                  <a:cubicBezTo>
                    <a:pt x="1603" y="1250"/>
                    <a:pt x="1605" y="1221"/>
                    <a:pt x="1575" y="1221"/>
                  </a:cubicBezTo>
                  <a:cubicBezTo>
                    <a:pt x="1543" y="1221"/>
                    <a:pt x="1534" y="1259"/>
                    <a:pt x="1531" y="1273"/>
                  </a:cubicBezTo>
                  <a:cubicBezTo>
                    <a:pt x="1524" y="1307"/>
                    <a:pt x="1532" y="1322"/>
                    <a:pt x="1555" y="1322"/>
                  </a:cubicBezTo>
                  <a:moveTo>
                    <a:pt x="1734" y="1195"/>
                  </a:moveTo>
                  <a:cubicBezTo>
                    <a:pt x="1714" y="1286"/>
                    <a:pt x="1714" y="1286"/>
                    <a:pt x="1714" y="1286"/>
                  </a:cubicBezTo>
                  <a:cubicBezTo>
                    <a:pt x="1711" y="1299"/>
                    <a:pt x="1707" y="1320"/>
                    <a:pt x="1731" y="1320"/>
                  </a:cubicBezTo>
                  <a:cubicBezTo>
                    <a:pt x="1760" y="1320"/>
                    <a:pt x="1765" y="1298"/>
                    <a:pt x="1770" y="1272"/>
                  </a:cubicBezTo>
                  <a:cubicBezTo>
                    <a:pt x="1786" y="1195"/>
                    <a:pt x="1786" y="1195"/>
                    <a:pt x="1786" y="1195"/>
                  </a:cubicBezTo>
                  <a:cubicBezTo>
                    <a:pt x="1833" y="1195"/>
                    <a:pt x="1833" y="1195"/>
                    <a:pt x="1833" y="1195"/>
                  </a:cubicBezTo>
                  <a:cubicBezTo>
                    <a:pt x="1811" y="1296"/>
                    <a:pt x="1811" y="1296"/>
                    <a:pt x="1811" y="1296"/>
                  </a:cubicBezTo>
                  <a:cubicBezTo>
                    <a:pt x="1805" y="1329"/>
                    <a:pt x="1804" y="1333"/>
                    <a:pt x="1804" y="1337"/>
                  </a:cubicBezTo>
                  <a:cubicBezTo>
                    <a:pt x="1803" y="1341"/>
                    <a:pt x="1802" y="1344"/>
                    <a:pt x="1802" y="1348"/>
                  </a:cubicBezTo>
                  <a:cubicBezTo>
                    <a:pt x="1758" y="1348"/>
                    <a:pt x="1758" y="1348"/>
                    <a:pt x="1758" y="1348"/>
                  </a:cubicBezTo>
                  <a:cubicBezTo>
                    <a:pt x="1761" y="1328"/>
                    <a:pt x="1761" y="1328"/>
                    <a:pt x="1761" y="1328"/>
                  </a:cubicBezTo>
                  <a:cubicBezTo>
                    <a:pt x="1756" y="1334"/>
                    <a:pt x="1740" y="1352"/>
                    <a:pt x="1711" y="1352"/>
                  </a:cubicBezTo>
                  <a:cubicBezTo>
                    <a:pt x="1690" y="1352"/>
                    <a:pt x="1675" y="1343"/>
                    <a:pt x="1669" y="1331"/>
                  </a:cubicBezTo>
                  <a:cubicBezTo>
                    <a:pt x="1662" y="1319"/>
                    <a:pt x="1666" y="1297"/>
                    <a:pt x="1668" y="1290"/>
                  </a:cubicBezTo>
                  <a:cubicBezTo>
                    <a:pt x="1688" y="1195"/>
                    <a:pt x="1688" y="1195"/>
                    <a:pt x="1688" y="1195"/>
                  </a:cubicBezTo>
                  <a:cubicBezTo>
                    <a:pt x="1734" y="1195"/>
                    <a:pt x="1734" y="1195"/>
                    <a:pt x="1734" y="1195"/>
                  </a:cubicBezTo>
                  <a:cubicBezTo>
                    <a:pt x="1734" y="1195"/>
                    <a:pt x="1734" y="1195"/>
                    <a:pt x="1734" y="1195"/>
                  </a:cubicBezTo>
                  <a:close/>
                  <a:moveTo>
                    <a:pt x="2010" y="1196"/>
                  </a:moveTo>
                  <a:cubicBezTo>
                    <a:pt x="2006" y="1207"/>
                    <a:pt x="2003" y="1218"/>
                    <a:pt x="2000" y="1233"/>
                  </a:cubicBezTo>
                  <a:cubicBezTo>
                    <a:pt x="1976" y="1346"/>
                    <a:pt x="1976" y="1346"/>
                    <a:pt x="1976" y="1346"/>
                  </a:cubicBezTo>
                  <a:cubicBezTo>
                    <a:pt x="1964" y="1403"/>
                    <a:pt x="1915" y="1409"/>
                    <a:pt x="1886" y="1409"/>
                  </a:cubicBezTo>
                  <a:cubicBezTo>
                    <a:pt x="1864" y="1409"/>
                    <a:pt x="1822" y="1406"/>
                    <a:pt x="1829" y="1359"/>
                  </a:cubicBezTo>
                  <a:cubicBezTo>
                    <a:pt x="1872" y="1359"/>
                    <a:pt x="1872" y="1359"/>
                    <a:pt x="1872" y="1359"/>
                  </a:cubicBezTo>
                  <a:cubicBezTo>
                    <a:pt x="1872" y="1362"/>
                    <a:pt x="1871" y="1367"/>
                    <a:pt x="1874" y="1372"/>
                  </a:cubicBezTo>
                  <a:cubicBezTo>
                    <a:pt x="1877" y="1376"/>
                    <a:pt x="1883" y="1380"/>
                    <a:pt x="1894" y="1380"/>
                  </a:cubicBezTo>
                  <a:cubicBezTo>
                    <a:pt x="1908" y="1380"/>
                    <a:pt x="1921" y="1374"/>
                    <a:pt x="1926" y="1360"/>
                  </a:cubicBezTo>
                  <a:cubicBezTo>
                    <a:pt x="1930" y="1353"/>
                    <a:pt x="1931" y="1347"/>
                    <a:pt x="1937" y="1324"/>
                  </a:cubicBezTo>
                  <a:cubicBezTo>
                    <a:pt x="1918" y="1343"/>
                    <a:pt x="1901" y="1345"/>
                    <a:pt x="1891" y="1345"/>
                  </a:cubicBezTo>
                  <a:cubicBezTo>
                    <a:pt x="1847" y="1345"/>
                    <a:pt x="1834" y="1307"/>
                    <a:pt x="1842" y="1270"/>
                  </a:cubicBezTo>
                  <a:cubicBezTo>
                    <a:pt x="1850" y="1231"/>
                    <a:pt x="1880" y="1194"/>
                    <a:pt x="1924" y="1194"/>
                  </a:cubicBezTo>
                  <a:cubicBezTo>
                    <a:pt x="1952" y="1194"/>
                    <a:pt x="1959" y="1209"/>
                    <a:pt x="1962" y="1216"/>
                  </a:cubicBezTo>
                  <a:cubicBezTo>
                    <a:pt x="1968" y="1196"/>
                    <a:pt x="1968" y="1196"/>
                    <a:pt x="1968" y="1196"/>
                  </a:cubicBezTo>
                  <a:cubicBezTo>
                    <a:pt x="2010" y="1196"/>
                    <a:pt x="2010" y="1196"/>
                    <a:pt x="2010" y="1196"/>
                  </a:cubicBezTo>
                  <a:cubicBezTo>
                    <a:pt x="2010" y="1196"/>
                    <a:pt x="2010" y="1196"/>
                    <a:pt x="2010" y="1196"/>
                  </a:cubicBezTo>
                  <a:close/>
                  <a:moveTo>
                    <a:pt x="1908" y="1315"/>
                  </a:moveTo>
                  <a:cubicBezTo>
                    <a:pt x="1939" y="1315"/>
                    <a:pt x="1947" y="1277"/>
                    <a:pt x="1948" y="1271"/>
                  </a:cubicBezTo>
                  <a:cubicBezTo>
                    <a:pt x="1952" y="1253"/>
                    <a:pt x="1955" y="1224"/>
                    <a:pt x="1928" y="1224"/>
                  </a:cubicBezTo>
                  <a:cubicBezTo>
                    <a:pt x="1911" y="1224"/>
                    <a:pt x="1894" y="1237"/>
                    <a:pt x="1887" y="1270"/>
                  </a:cubicBezTo>
                  <a:cubicBezTo>
                    <a:pt x="1885" y="1277"/>
                    <a:pt x="1878" y="1315"/>
                    <a:pt x="1908" y="1315"/>
                  </a:cubicBezTo>
                  <a:moveTo>
                    <a:pt x="2058" y="1129"/>
                  </a:moveTo>
                  <a:cubicBezTo>
                    <a:pt x="2102" y="1129"/>
                    <a:pt x="2102" y="1129"/>
                    <a:pt x="2102" y="1129"/>
                  </a:cubicBezTo>
                  <a:cubicBezTo>
                    <a:pt x="2084" y="1216"/>
                    <a:pt x="2084" y="1216"/>
                    <a:pt x="2084" y="1216"/>
                  </a:cubicBezTo>
                  <a:cubicBezTo>
                    <a:pt x="2091" y="1208"/>
                    <a:pt x="2105" y="1193"/>
                    <a:pt x="2133" y="1193"/>
                  </a:cubicBezTo>
                  <a:cubicBezTo>
                    <a:pt x="2156" y="1193"/>
                    <a:pt x="2168" y="1204"/>
                    <a:pt x="2174" y="1214"/>
                  </a:cubicBezTo>
                  <a:cubicBezTo>
                    <a:pt x="2177" y="1221"/>
                    <a:pt x="2179" y="1235"/>
                    <a:pt x="2175" y="1255"/>
                  </a:cubicBezTo>
                  <a:cubicBezTo>
                    <a:pt x="2155" y="1348"/>
                    <a:pt x="2155" y="1348"/>
                    <a:pt x="2155" y="1348"/>
                  </a:cubicBezTo>
                  <a:cubicBezTo>
                    <a:pt x="2110" y="1348"/>
                    <a:pt x="2110" y="1348"/>
                    <a:pt x="2110" y="1348"/>
                  </a:cubicBezTo>
                  <a:cubicBezTo>
                    <a:pt x="2130" y="1256"/>
                    <a:pt x="2130" y="1256"/>
                    <a:pt x="2130" y="1256"/>
                  </a:cubicBezTo>
                  <a:cubicBezTo>
                    <a:pt x="2131" y="1248"/>
                    <a:pt x="2137" y="1223"/>
                    <a:pt x="2112" y="1223"/>
                  </a:cubicBezTo>
                  <a:cubicBezTo>
                    <a:pt x="2099" y="1223"/>
                    <a:pt x="2081" y="1230"/>
                    <a:pt x="2076" y="1254"/>
                  </a:cubicBezTo>
                  <a:cubicBezTo>
                    <a:pt x="2057" y="1348"/>
                    <a:pt x="2057" y="1348"/>
                    <a:pt x="2057" y="1348"/>
                  </a:cubicBezTo>
                  <a:cubicBezTo>
                    <a:pt x="2012" y="1348"/>
                    <a:pt x="2012" y="1348"/>
                    <a:pt x="2012" y="1348"/>
                  </a:cubicBezTo>
                  <a:cubicBezTo>
                    <a:pt x="2058" y="1129"/>
                    <a:pt x="2058" y="1129"/>
                    <a:pt x="2058" y="1129"/>
                  </a:cubicBezTo>
                  <a:cubicBezTo>
                    <a:pt x="2058" y="1129"/>
                    <a:pt x="2058" y="1129"/>
                    <a:pt x="2058" y="1129"/>
                  </a:cubicBezTo>
                  <a:close/>
                  <a:moveTo>
                    <a:pt x="100" y="1249"/>
                  </a:moveTo>
                  <a:cubicBezTo>
                    <a:pt x="101" y="1244"/>
                    <a:pt x="104" y="1221"/>
                    <a:pt x="87" y="1221"/>
                  </a:cubicBezTo>
                  <a:cubicBezTo>
                    <a:pt x="66" y="1221"/>
                    <a:pt x="56" y="1253"/>
                    <a:pt x="53" y="1270"/>
                  </a:cubicBezTo>
                  <a:cubicBezTo>
                    <a:pt x="51" y="1278"/>
                    <a:pt x="46" y="1306"/>
                    <a:pt x="54" y="1317"/>
                  </a:cubicBezTo>
                  <a:cubicBezTo>
                    <a:pt x="57" y="1321"/>
                    <a:pt x="61" y="1322"/>
                    <a:pt x="65" y="1322"/>
                  </a:cubicBezTo>
                  <a:cubicBezTo>
                    <a:pt x="70" y="1322"/>
                    <a:pt x="84" y="1320"/>
                    <a:pt x="92" y="1292"/>
                  </a:cubicBezTo>
                  <a:cubicBezTo>
                    <a:pt x="136" y="1292"/>
                    <a:pt x="136" y="1292"/>
                    <a:pt x="136" y="1292"/>
                  </a:cubicBezTo>
                  <a:cubicBezTo>
                    <a:pt x="133" y="1304"/>
                    <a:pt x="128" y="1323"/>
                    <a:pt x="107" y="1337"/>
                  </a:cubicBezTo>
                  <a:cubicBezTo>
                    <a:pt x="94" y="1347"/>
                    <a:pt x="79" y="1352"/>
                    <a:pt x="60" y="1352"/>
                  </a:cubicBezTo>
                  <a:cubicBezTo>
                    <a:pt x="40" y="1352"/>
                    <a:pt x="23" y="1347"/>
                    <a:pt x="12" y="1331"/>
                  </a:cubicBezTo>
                  <a:cubicBezTo>
                    <a:pt x="2" y="1316"/>
                    <a:pt x="0" y="1296"/>
                    <a:pt x="5" y="1271"/>
                  </a:cubicBezTo>
                  <a:cubicBezTo>
                    <a:pt x="20" y="1201"/>
                    <a:pt x="74" y="1192"/>
                    <a:pt x="94" y="1192"/>
                  </a:cubicBezTo>
                  <a:cubicBezTo>
                    <a:pt x="122" y="1192"/>
                    <a:pt x="153" y="1207"/>
                    <a:pt x="144" y="1249"/>
                  </a:cubicBezTo>
                  <a:cubicBezTo>
                    <a:pt x="100" y="1249"/>
                    <a:pt x="100" y="1249"/>
                    <a:pt x="100" y="1249"/>
                  </a:cubicBezTo>
                  <a:cubicBezTo>
                    <a:pt x="100" y="1249"/>
                    <a:pt x="100" y="1249"/>
                    <a:pt x="100" y="1249"/>
                  </a:cubicBezTo>
                  <a:close/>
                  <a:moveTo>
                    <a:pt x="2378" y="1249"/>
                  </a:moveTo>
                  <a:cubicBezTo>
                    <a:pt x="2379" y="1244"/>
                    <a:pt x="2382" y="1221"/>
                    <a:pt x="2365" y="1221"/>
                  </a:cubicBezTo>
                  <a:cubicBezTo>
                    <a:pt x="2344" y="1221"/>
                    <a:pt x="2335" y="1253"/>
                    <a:pt x="2331" y="1270"/>
                  </a:cubicBezTo>
                  <a:cubicBezTo>
                    <a:pt x="2329" y="1278"/>
                    <a:pt x="2324" y="1306"/>
                    <a:pt x="2332" y="1317"/>
                  </a:cubicBezTo>
                  <a:cubicBezTo>
                    <a:pt x="2335" y="1321"/>
                    <a:pt x="2340" y="1322"/>
                    <a:pt x="2343" y="1322"/>
                  </a:cubicBezTo>
                  <a:cubicBezTo>
                    <a:pt x="2348" y="1322"/>
                    <a:pt x="2362" y="1320"/>
                    <a:pt x="2370" y="1292"/>
                  </a:cubicBezTo>
                  <a:cubicBezTo>
                    <a:pt x="2414" y="1292"/>
                    <a:pt x="2414" y="1292"/>
                    <a:pt x="2414" y="1292"/>
                  </a:cubicBezTo>
                  <a:cubicBezTo>
                    <a:pt x="2411" y="1304"/>
                    <a:pt x="2406" y="1323"/>
                    <a:pt x="2385" y="1337"/>
                  </a:cubicBezTo>
                  <a:cubicBezTo>
                    <a:pt x="2372" y="1347"/>
                    <a:pt x="2357" y="1352"/>
                    <a:pt x="2338" y="1352"/>
                  </a:cubicBezTo>
                  <a:cubicBezTo>
                    <a:pt x="2318" y="1352"/>
                    <a:pt x="2301" y="1347"/>
                    <a:pt x="2290" y="1331"/>
                  </a:cubicBezTo>
                  <a:cubicBezTo>
                    <a:pt x="2280" y="1316"/>
                    <a:pt x="2278" y="1296"/>
                    <a:pt x="2284" y="1271"/>
                  </a:cubicBezTo>
                  <a:cubicBezTo>
                    <a:pt x="2299" y="1201"/>
                    <a:pt x="2352" y="1192"/>
                    <a:pt x="2372" y="1192"/>
                  </a:cubicBezTo>
                  <a:cubicBezTo>
                    <a:pt x="2401" y="1192"/>
                    <a:pt x="2431" y="1207"/>
                    <a:pt x="2423" y="1249"/>
                  </a:cubicBezTo>
                  <a:cubicBezTo>
                    <a:pt x="2378" y="1249"/>
                    <a:pt x="2378" y="1249"/>
                    <a:pt x="2378" y="1249"/>
                  </a:cubicBezTo>
                  <a:cubicBezTo>
                    <a:pt x="2378" y="1249"/>
                    <a:pt x="2378" y="1249"/>
                    <a:pt x="2378" y="1249"/>
                  </a:cubicBezTo>
                  <a:close/>
                  <a:moveTo>
                    <a:pt x="2534" y="1191"/>
                  </a:moveTo>
                  <a:cubicBezTo>
                    <a:pt x="2589" y="1191"/>
                    <a:pt x="2606" y="1229"/>
                    <a:pt x="2597" y="1271"/>
                  </a:cubicBezTo>
                  <a:cubicBezTo>
                    <a:pt x="2587" y="1315"/>
                    <a:pt x="2554" y="1353"/>
                    <a:pt x="2498" y="1353"/>
                  </a:cubicBezTo>
                  <a:cubicBezTo>
                    <a:pt x="2454" y="1353"/>
                    <a:pt x="2426" y="1326"/>
                    <a:pt x="2437" y="1273"/>
                  </a:cubicBezTo>
                  <a:cubicBezTo>
                    <a:pt x="2445" y="1236"/>
                    <a:pt x="2474" y="1191"/>
                    <a:pt x="2534" y="1191"/>
                  </a:cubicBezTo>
                  <a:moveTo>
                    <a:pt x="2507" y="1322"/>
                  </a:moveTo>
                  <a:cubicBezTo>
                    <a:pt x="2527" y="1322"/>
                    <a:pt x="2542" y="1310"/>
                    <a:pt x="2551" y="1270"/>
                  </a:cubicBezTo>
                  <a:cubicBezTo>
                    <a:pt x="2555" y="1250"/>
                    <a:pt x="2557" y="1221"/>
                    <a:pt x="2528" y="1221"/>
                  </a:cubicBezTo>
                  <a:cubicBezTo>
                    <a:pt x="2495" y="1221"/>
                    <a:pt x="2486" y="1259"/>
                    <a:pt x="2484" y="1273"/>
                  </a:cubicBezTo>
                  <a:cubicBezTo>
                    <a:pt x="2476" y="1307"/>
                    <a:pt x="2484" y="1322"/>
                    <a:pt x="2507" y="1322"/>
                  </a:cubicBezTo>
                  <a:moveTo>
                    <a:pt x="2637" y="1223"/>
                  </a:moveTo>
                  <a:cubicBezTo>
                    <a:pt x="2639" y="1214"/>
                    <a:pt x="2640" y="1205"/>
                    <a:pt x="2641" y="1195"/>
                  </a:cubicBezTo>
                  <a:cubicBezTo>
                    <a:pt x="2685" y="1195"/>
                    <a:pt x="2685" y="1195"/>
                    <a:pt x="2685" y="1195"/>
                  </a:cubicBezTo>
                  <a:cubicBezTo>
                    <a:pt x="2682" y="1214"/>
                    <a:pt x="2682" y="1214"/>
                    <a:pt x="2682" y="1214"/>
                  </a:cubicBezTo>
                  <a:cubicBezTo>
                    <a:pt x="2688" y="1208"/>
                    <a:pt x="2704" y="1192"/>
                    <a:pt x="2734" y="1192"/>
                  </a:cubicBezTo>
                  <a:cubicBezTo>
                    <a:pt x="2769" y="1192"/>
                    <a:pt x="2775" y="1213"/>
                    <a:pt x="2776" y="1220"/>
                  </a:cubicBezTo>
                  <a:cubicBezTo>
                    <a:pt x="2795" y="1196"/>
                    <a:pt x="2816" y="1192"/>
                    <a:pt x="2832" y="1192"/>
                  </a:cubicBezTo>
                  <a:cubicBezTo>
                    <a:pt x="2862" y="1192"/>
                    <a:pt x="2871" y="1210"/>
                    <a:pt x="2873" y="1216"/>
                  </a:cubicBezTo>
                  <a:cubicBezTo>
                    <a:pt x="2878" y="1230"/>
                    <a:pt x="2874" y="1248"/>
                    <a:pt x="2871" y="1261"/>
                  </a:cubicBezTo>
                  <a:cubicBezTo>
                    <a:pt x="2853" y="1348"/>
                    <a:pt x="2853" y="1348"/>
                    <a:pt x="2853" y="1348"/>
                  </a:cubicBezTo>
                  <a:cubicBezTo>
                    <a:pt x="2807" y="1348"/>
                    <a:pt x="2807" y="1348"/>
                    <a:pt x="2807" y="1348"/>
                  </a:cubicBezTo>
                  <a:cubicBezTo>
                    <a:pt x="2827" y="1258"/>
                    <a:pt x="2827" y="1258"/>
                    <a:pt x="2827" y="1258"/>
                  </a:cubicBezTo>
                  <a:cubicBezTo>
                    <a:pt x="2830" y="1242"/>
                    <a:pt x="2832" y="1223"/>
                    <a:pt x="2808" y="1223"/>
                  </a:cubicBezTo>
                  <a:cubicBezTo>
                    <a:pt x="2781" y="1223"/>
                    <a:pt x="2775" y="1249"/>
                    <a:pt x="2771" y="1271"/>
                  </a:cubicBezTo>
                  <a:cubicBezTo>
                    <a:pt x="2754" y="1348"/>
                    <a:pt x="2754" y="1348"/>
                    <a:pt x="2754" y="1348"/>
                  </a:cubicBezTo>
                  <a:cubicBezTo>
                    <a:pt x="2709" y="1348"/>
                    <a:pt x="2709" y="1348"/>
                    <a:pt x="2709" y="1348"/>
                  </a:cubicBezTo>
                  <a:cubicBezTo>
                    <a:pt x="2728" y="1257"/>
                    <a:pt x="2728" y="1257"/>
                    <a:pt x="2728" y="1257"/>
                  </a:cubicBezTo>
                  <a:cubicBezTo>
                    <a:pt x="2731" y="1245"/>
                    <a:pt x="2735" y="1223"/>
                    <a:pt x="2710" y="1223"/>
                  </a:cubicBezTo>
                  <a:cubicBezTo>
                    <a:pt x="2682" y="1223"/>
                    <a:pt x="2677" y="1248"/>
                    <a:pt x="2674" y="1258"/>
                  </a:cubicBezTo>
                  <a:cubicBezTo>
                    <a:pt x="2655" y="1348"/>
                    <a:pt x="2655" y="1348"/>
                    <a:pt x="2655" y="1348"/>
                  </a:cubicBezTo>
                  <a:cubicBezTo>
                    <a:pt x="2610" y="1348"/>
                    <a:pt x="2610" y="1348"/>
                    <a:pt x="2610" y="1348"/>
                  </a:cubicBezTo>
                  <a:cubicBezTo>
                    <a:pt x="2637" y="1223"/>
                    <a:pt x="2637" y="1223"/>
                    <a:pt x="2637" y="1223"/>
                  </a:cubicBezTo>
                  <a:cubicBezTo>
                    <a:pt x="2637" y="1223"/>
                    <a:pt x="2637" y="1223"/>
                    <a:pt x="2637" y="1223"/>
                  </a:cubicBezTo>
                  <a:close/>
                  <a:moveTo>
                    <a:pt x="2966" y="1195"/>
                  </a:moveTo>
                  <a:cubicBezTo>
                    <a:pt x="2963" y="1216"/>
                    <a:pt x="2963" y="1216"/>
                    <a:pt x="2963" y="1216"/>
                  </a:cubicBezTo>
                  <a:cubicBezTo>
                    <a:pt x="2982" y="1192"/>
                    <a:pt x="3008" y="1192"/>
                    <a:pt x="3015" y="1192"/>
                  </a:cubicBezTo>
                  <a:cubicBezTo>
                    <a:pt x="3054" y="1192"/>
                    <a:pt x="3072" y="1221"/>
                    <a:pt x="3062" y="1268"/>
                  </a:cubicBezTo>
                  <a:cubicBezTo>
                    <a:pt x="3053" y="1312"/>
                    <a:pt x="3022" y="1350"/>
                    <a:pt x="2978" y="1350"/>
                  </a:cubicBezTo>
                  <a:cubicBezTo>
                    <a:pt x="2950" y="1350"/>
                    <a:pt x="2942" y="1335"/>
                    <a:pt x="2939" y="1330"/>
                  </a:cubicBezTo>
                  <a:cubicBezTo>
                    <a:pt x="2923" y="1407"/>
                    <a:pt x="2923" y="1407"/>
                    <a:pt x="2923" y="1407"/>
                  </a:cubicBezTo>
                  <a:cubicBezTo>
                    <a:pt x="2877" y="1407"/>
                    <a:pt x="2877" y="1407"/>
                    <a:pt x="2877" y="1407"/>
                  </a:cubicBezTo>
                  <a:cubicBezTo>
                    <a:pt x="2922" y="1195"/>
                    <a:pt x="2922" y="1195"/>
                    <a:pt x="2922" y="1195"/>
                  </a:cubicBezTo>
                  <a:cubicBezTo>
                    <a:pt x="2966" y="1195"/>
                    <a:pt x="2966" y="1195"/>
                    <a:pt x="2966" y="1195"/>
                  </a:cubicBezTo>
                  <a:cubicBezTo>
                    <a:pt x="2966" y="1195"/>
                    <a:pt x="2966" y="1195"/>
                    <a:pt x="2966" y="1195"/>
                  </a:cubicBezTo>
                  <a:close/>
                  <a:moveTo>
                    <a:pt x="3017" y="1270"/>
                  </a:moveTo>
                  <a:cubicBezTo>
                    <a:pt x="3020" y="1252"/>
                    <a:pt x="3022" y="1221"/>
                    <a:pt x="2996" y="1221"/>
                  </a:cubicBezTo>
                  <a:cubicBezTo>
                    <a:pt x="2981" y="1221"/>
                    <a:pt x="2959" y="1232"/>
                    <a:pt x="2950" y="1273"/>
                  </a:cubicBezTo>
                  <a:cubicBezTo>
                    <a:pt x="2947" y="1282"/>
                    <a:pt x="2940" y="1321"/>
                    <a:pt x="2973" y="1321"/>
                  </a:cubicBezTo>
                  <a:cubicBezTo>
                    <a:pt x="2994" y="1321"/>
                    <a:pt x="3010" y="1300"/>
                    <a:pt x="3017" y="1270"/>
                  </a:cubicBezTo>
                  <a:moveTo>
                    <a:pt x="3119" y="1129"/>
                  </a:moveTo>
                  <a:cubicBezTo>
                    <a:pt x="3164" y="1129"/>
                    <a:pt x="3164" y="1129"/>
                    <a:pt x="3164" y="1129"/>
                  </a:cubicBezTo>
                  <a:cubicBezTo>
                    <a:pt x="3117" y="1348"/>
                    <a:pt x="3117" y="1348"/>
                    <a:pt x="3117" y="1348"/>
                  </a:cubicBezTo>
                  <a:cubicBezTo>
                    <a:pt x="3072" y="1348"/>
                    <a:pt x="3072" y="1348"/>
                    <a:pt x="3072" y="1348"/>
                  </a:cubicBezTo>
                  <a:cubicBezTo>
                    <a:pt x="3119" y="1129"/>
                    <a:pt x="3119" y="1129"/>
                    <a:pt x="3119" y="1129"/>
                  </a:cubicBezTo>
                  <a:cubicBezTo>
                    <a:pt x="3119" y="1129"/>
                    <a:pt x="3119" y="1129"/>
                    <a:pt x="3119" y="1129"/>
                  </a:cubicBezTo>
                  <a:close/>
                  <a:moveTo>
                    <a:pt x="3202" y="1283"/>
                  </a:moveTo>
                  <a:cubicBezTo>
                    <a:pt x="3200" y="1293"/>
                    <a:pt x="3193" y="1324"/>
                    <a:pt x="3225" y="1324"/>
                  </a:cubicBezTo>
                  <a:cubicBezTo>
                    <a:pt x="3236" y="1324"/>
                    <a:pt x="3248" y="1319"/>
                    <a:pt x="3256" y="1303"/>
                  </a:cubicBezTo>
                  <a:cubicBezTo>
                    <a:pt x="3297" y="1303"/>
                    <a:pt x="3297" y="1303"/>
                    <a:pt x="3297" y="1303"/>
                  </a:cubicBezTo>
                  <a:cubicBezTo>
                    <a:pt x="3295" y="1310"/>
                    <a:pt x="3291" y="1323"/>
                    <a:pt x="3275" y="1336"/>
                  </a:cubicBezTo>
                  <a:cubicBezTo>
                    <a:pt x="3261" y="1348"/>
                    <a:pt x="3240" y="1354"/>
                    <a:pt x="3218" y="1354"/>
                  </a:cubicBezTo>
                  <a:cubicBezTo>
                    <a:pt x="3205" y="1354"/>
                    <a:pt x="3180" y="1351"/>
                    <a:pt x="3168" y="1335"/>
                  </a:cubicBezTo>
                  <a:cubicBezTo>
                    <a:pt x="3157" y="1320"/>
                    <a:pt x="3155" y="1299"/>
                    <a:pt x="3161" y="1275"/>
                  </a:cubicBezTo>
                  <a:cubicBezTo>
                    <a:pt x="3166" y="1250"/>
                    <a:pt x="3178" y="1220"/>
                    <a:pt x="3208" y="1202"/>
                  </a:cubicBezTo>
                  <a:cubicBezTo>
                    <a:pt x="3222" y="1194"/>
                    <a:pt x="3237" y="1190"/>
                    <a:pt x="3254" y="1190"/>
                  </a:cubicBezTo>
                  <a:cubicBezTo>
                    <a:pt x="3276" y="1190"/>
                    <a:pt x="3300" y="1198"/>
                    <a:pt x="3308" y="1227"/>
                  </a:cubicBezTo>
                  <a:cubicBezTo>
                    <a:pt x="3314" y="1248"/>
                    <a:pt x="3309" y="1270"/>
                    <a:pt x="3305" y="1283"/>
                  </a:cubicBezTo>
                  <a:cubicBezTo>
                    <a:pt x="3202" y="1283"/>
                    <a:pt x="3202" y="1283"/>
                    <a:pt x="3202" y="1283"/>
                  </a:cubicBezTo>
                  <a:cubicBezTo>
                    <a:pt x="3202" y="1283"/>
                    <a:pt x="3202" y="1283"/>
                    <a:pt x="3202" y="1283"/>
                  </a:cubicBezTo>
                  <a:close/>
                  <a:moveTo>
                    <a:pt x="3265" y="1254"/>
                  </a:moveTo>
                  <a:cubicBezTo>
                    <a:pt x="3267" y="1248"/>
                    <a:pt x="3272" y="1220"/>
                    <a:pt x="3246" y="1220"/>
                  </a:cubicBezTo>
                  <a:cubicBezTo>
                    <a:pt x="3226" y="1220"/>
                    <a:pt x="3214" y="1236"/>
                    <a:pt x="3210" y="1254"/>
                  </a:cubicBezTo>
                  <a:cubicBezTo>
                    <a:pt x="3265" y="1254"/>
                    <a:pt x="3265" y="1254"/>
                    <a:pt x="3265" y="1254"/>
                  </a:cubicBezTo>
                  <a:cubicBezTo>
                    <a:pt x="3265" y="1254"/>
                    <a:pt x="3265" y="1254"/>
                    <a:pt x="3265" y="1254"/>
                  </a:cubicBezTo>
                  <a:close/>
                  <a:moveTo>
                    <a:pt x="3383" y="1195"/>
                  </a:moveTo>
                  <a:cubicBezTo>
                    <a:pt x="3401" y="1245"/>
                    <a:pt x="3401" y="1245"/>
                    <a:pt x="3401" y="1245"/>
                  </a:cubicBezTo>
                  <a:cubicBezTo>
                    <a:pt x="3442" y="1195"/>
                    <a:pt x="3442" y="1195"/>
                    <a:pt x="3442" y="1195"/>
                  </a:cubicBezTo>
                  <a:cubicBezTo>
                    <a:pt x="3488" y="1195"/>
                    <a:pt x="3488" y="1195"/>
                    <a:pt x="3488" y="1195"/>
                  </a:cubicBezTo>
                  <a:cubicBezTo>
                    <a:pt x="3423" y="1269"/>
                    <a:pt x="3423" y="1269"/>
                    <a:pt x="3423" y="1269"/>
                  </a:cubicBezTo>
                  <a:cubicBezTo>
                    <a:pt x="3457" y="1348"/>
                    <a:pt x="3457" y="1348"/>
                    <a:pt x="3457" y="1348"/>
                  </a:cubicBezTo>
                  <a:cubicBezTo>
                    <a:pt x="3404" y="1348"/>
                    <a:pt x="3404" y="1348"/>
                    <a:pt x="3404" y="1348"/>
                  </a:cubicBezTo>
                  <a:cubicBezTo>
                    <a:pt x="3385" y="1292"/>
                    <a:pt x="3385" y="1292"/>
                    <a:pt x="3385" y="1292"/>
                  </a:cubicBezTo>
                  <a:cubicBezTo>
                    <a:pt x="3342" y="1348"/>
                    <a:pt x="3342" y="1348"/>
                    <a:pt x="3342" y="1348"/>
                  </a:cubicBezTo>
                  <a:cubicBezTo>
                    <a:pt x="3295" y="1348"/>
                    <a:pt x="3295" y="1348"/>
                    <a:pt x="3295" y="1348"/>
                  </a:cubicBezTo>
                  <a:cubicBezTo>
                    <a:pt x="3364" y="1266"/>
                    <a:pt x="3364" y="1266"/>
                    <a:pt x="3364" y="1266"/>
                  </a:cubicBezTo>
                  <a:cubicBezTo>
                    <a:pt x="3329" y="1195"/>
                    <a:pt x="3329" y="1195"/>
                    <a:pt x="3329" y="1195"/>
                  </a:cubicBezTo>
                  <a:cubicBezTo>
                    <a:pt x="3383" y="1195"/>
                    <a:pt x="3383" y="1195"/>
                    <a:pt x="3383" y="1195"/>
                  </a:cubicBezTo>
                  <a:cubicBezTo>
                    <a:pt x="3383" y="1195"/>
                    <a:pt x="3383" y="1195"/>
                    <a:pt x="3383" y="1195"/>
                  </a:cubicBezTo>
                  <a:close/>
                  <a:moveTo>
                    <a:pt x="3509" y="1194"/>
                  </a:moveTo>
                  <a:cubicBezTo>
                    <a:pt x="3554" y="1194"/>
                    <a:pt x="3554" y="1194"/>
                    <a:pt x="3554" y="1194"/>
                  </a:cubicBezTo>
                  <a:cubicBezTo>
                    <a:pt x="3521" y="1348"/>
                    <a:pt x="3521" y="1348"/>
                    <a:pt x="3521" y="1348"/>
                  </a:cubicBezTo>
                  <a:cubicBezTo>
                    <a:pt x="3476" y="1348"/>
                    <a:pt x="3476" y="1348"/>
                    <a:pt x="3476" y="1348"/>
                  </a:cubicBezTo>
                  <a:cubicBezTo>
                    <a:pt x="3509" y="1194"/>
                    <a:pt x="3509" y="1194"/>
                    <a:pt x="3509" y="1194"/>
                  </a:cubicBezTo>
                  <a:cubicBezTo>
                    <a:pt x="3509" y="1194"/>
                    <a:pt x="3509" y="1194"/>
                    <a:pt x="3509" y="1194"/>
                  </a:cubicBezTo>
                  <a:close/>
                  <a:moveTo>
                    <a:pt x="3521" y="1129"/>
                  </a:moveTo>
                  <a:cubicBezTo>
                    <a:pt x="3569" y="1129"/>
                    <a:pt x="3569" y="1129"/>
                    <a:pt x="3569" y="1129"/>
                  </a:cubicBezTo>
                  <a:cubicBezTo>
                    <a:pt x="3561" y="1168"/>
                    <a:pt x="3561" y="1168"/>
                    <a:pt x="3561" y="1168"/>
                  </a:cubicBezTo>
                  <a:cubicBezTo>
                    <a:pt x="3513" y="1168"/>
                    <a:pt x="3513" y="1168"/>
                    <a:pt x="3513" y="1168"/>
                  </a:cubicBezTo>
                  <a:cubicBezTo>
                    <a:pt x="3521" y="1129"/>
                    <a:pt x="3521" y="1129"/>
                    <a:pt x="3521" y="1129"/>
                  </a:cubicBezTo>
                  <a:cubicBezTo>
                    <a:pt x="3521" y="1129"/>
                    <a:pt x="3521" y="1129"/>
                    <a:pt x="3521" y="1129"/>
                  </a:cubicBezTo>
                  <a:close/>
                  <a:moveTo>
                    <a:pt x="3649" y="1346"/>
                  </a:moveTo>
                  <a:cubicBezTo>
                    <a:pt x="3634" y="1350"/>
                    <a:pt x="3621" y="1351"/>
                    <a:pt x="3614" y="1351"/>
                  </a:cubicBezTo>
                  <a:cubicBezTo>
                    <a:pt x="3568" y="1351"/>
                    <a:pt x="3575" y="1322"/>
                    <a:pt x="3577" y="1310"/>
                  </a:cubicBezTo>
                  <a:cubicBezTo>
                    <a:pt x="3595" y="1225"/>
                    <a:pt x="3595" y="1225"/>
                    <a:pt x="3595" y="1225"/>
                  </a:cubicBezTo>
                  <a:cubicBezTo>
                    <a:pt x="3565" y="1225"/>
                    <a:pt x="3565" y="1225"/>
                    <a:pt x="3565" y="1225"/>
                  </a:cubicBezTo>
                  <a:cubicBezTo>
                    <a:pt x="3572" y="1196"/>
                    <a:pt x="3572" y="1196"/>
                    <a:pt x="3572" y="1196"/>
                  </a:cubicBezTo>
                  <a:cubicBezTo>
                    <a:pt x="3601" y="1196"/>
                    <a:pt x="3601" y="1196"/>
                    <a:pt x="3601" y="1196"/>
                  </a:cubicBezTo>
                  <a:cubicBezTo>
                    <a:pt x="3608" y="1166"/>
                    <a:pt x="3608" y="1166"/>
                    <a:pt x="3608" y="1166"/>
                  </a:cubicBezTo>
                  <a:cubicBezTo>
                    <a:pt x="3656" y="1149"/>
                    <a:pt x="3656" y="1149"/>
                    <a:pt x="3656" y="1149"/>
                  </a:cubicBezTo>
                  <a:cubicBezTo>
                    <a:pt x="3646" y="1196"/>
                    <a:pt x="3646" y="1196"/>
                    <a:pt x="3646" y="1196"/>
                  </a:cubicBezTo>
                  <a:cubicBezTo>
                    <a:pt x="3682" y="1196"/>
                    <a:pt x="3682" y="1196"/>
                    <a:pt x="3682" y="1196"/>
                  </a:cubicBezTo>
                  <a:cubicBezTo>
                    <a:pt x="3676" y="1225"/>
                    <a:pt x="3676" y="1225"/>
                    <a:pt x="3676" y="1225"/>
                  </a:cubicBezTo>
                  <a:cubicBezTo>
                    <a:pt x="3640" y="1225"/>
                    <a:pt x="3640" y="1225"/>
                    <a:pt x="3640" y="1225"/>
                  </a:cubicBezTo>
                  <a:cubicBezTo>
                    <a:pt x="3625" y="1295"/>
                    <a:pt x="3625" y="1295"/>
                    <a:pt x="3625" y="1295"/>
                  </a:cubicBezTo>
                  <a:cubicBezTo>
                    <a:pt x="3622" y="1309"/>
                    <a:pt x="3620" y="1317"/>
                    <a:pt x="3640" y="1317"/>
                  </a:cubicBezTo>
                  <a:cubicBezTo>
                    <a:pt x="3647" y="1317"/>
                    <a:pt x="3650" y="1317"/>
                    <a:pt x="3656" y="1317"/>
                  </a:cubicBezTo>
                  <a:cubicBezTo>
                    <a:pt x="3649" y="1346"/>
                    <a:pt x="3649" y="1346"/>
                    <a:pt x="3649" y="1346"/>
                  </a:cubicBezTo>
                  <a:cubicBezTo>
                    <a:pt x="3649" y="1346"/>
                    <a:pt x="3649" y="1346"/>
                    <a:pt x="3649" y="1346"/>
                  </a:cubicBezTo>
                  <a:close/>
                  <a:moveTo>
                    <a:pt x="3741" y="1195"/>
                  </a:moveTo>
                  <a:cubicBezTo>
                    <a:pt x="3752" y="1301"/>
                    <a:pt x="3752" y="1301"/>
                    <a:pt x="3752" y="1301"/>
                  </a:cubicBezTo>
                  <a:cubicBezTo>
                    <a:pt x="3809" y="1195"/>
                    <a:pt x="3809" y="1195"/>
                    <a:pt x="3809" y="1195"/>
                  </a:cubicBezTo>
                  <a:cubicBezTo>
                    <a:pt x="3854" y="1195"/>
                    <a:pt x="3854" y="1195"/>
                    <a:pt x="3854" y="1195"/>
                  </a:cubicBezTo>
                  <a:cubicBezTo>
                    <a:pt x="3764" y="1345"/>
                    <a:pt x="3764" y="1345"/>
                    <a:pt x="3764" y="1345"/>
                  </a:cubicBezTo>
                  <a:cubicBezTo>
                    <a:pt x="3732" y="1406"/>
                    <a:pt x="3732" y="1406"/>
                    <a:pt x="3732" y="1406"/>
                  </a:cubicBezTo>
                  <a:cubicBezTo>
                    <a:pt x="3687" y="1406"/>
                    <a:pt x="3687" y="1406"/>
                    <a:pt x="3687" y="1406"/>
                  </a:cubicBezTo>
                  <a:cubicBezTo>
                    <a:pt x="3719" y="1348"/>
                    <a:pt x="3719" y="1348"/>
                    <a:pt x="3719" y="1348"/>
                  </a:cubicBezTo>
                  <a:cubicBezTo>
                    <a:pt x="3693" y="1195"/>
                    <a:pt x="3693" y="1195"/>
                    <a:pt x="3693" y="1195"/>
                  </a:cubicBezTo>
                  <a:cubicBezTo>
                    <a:pt x="3741" y="1195"/>
                    <a:pt x="3741" y="1195"/>
                    <a:pt x="3741" y="1195"/>
                  </a:cubicBezTo>
                  <a:cubicBezTo>
                    <a:pt x="3741" y="1195"/>
                    <a:pt x="3741" y="1195"/>
                    <a:pt x="3741" y="1195"/>
                  </a:cubicBezTo>
                  <a:close/>
                  <a:moveTo>
                    <a:pt x="3933" y="1145"/>
                  </a:moveTo>
                  <a:cubicBezTo>
                    <a:pt x="3899" y="1145"/>
                    <a:pt x="3899" y="1145"/>
                    <a:pt x="3899" y="1145"/>
                  </a:cubicBezTo>
                  <a:cubicBezTo>
                    <a:pt x="3902" y="1129"/>
                    <a:pt x="3902" y="1129"/>
                    <a:pt x="3902" y="1129"/>
                  </a:cubicBezTo>
                  <a:cubicBezTo>
                    <a:pt x="3990" y="1129"/>
                    <a:pt x="3990" y="1129"/>
                    <a:pt x="3990" y="1129"/>
                  </a:cubicBezTo>
                  <a:cubicBezTo>
                    <a:pt x="3987" y="1145"/>
                    <a:pt x="3987" y="1145"/>
                    <a:pt x="3987" y="1145"/>
                  </a:cubicBezTo>
                  <a:cubicBezTo>
                    <a:pt x="3953" y="1145"/>
                    <a:pt x="3953" y="1145"/>
                    <a:pt x="3953" y="1145"/>
                  </a:cubicBezTo>
                  <a:cubicBezTo>
                    <a:pt x="3936" y="1225"/>
                    <a:pt x="3936" y="1225"/>
                    <a:pt x="3936" y="1225"/>
                  </a:cubicBezTo>
                  <a:cubicBezTo>
                    <a:pt x="3916" y="1225"/>
                    <a:pt x="3916" y="1225"/>
                    <a:pt x="3916" y="1225"/>
                  </a:cubicBezTo>
                  <a:cubicBezTo>
                    <a:pt x="3933" y="1145"/>
                    <a:pt x="3933" y="1145"/>
                    <a:pt x="3933" y="1145"/>
                  </a:cubicBezTo>
                  <a:cubicBezTo>
                    <a:pt x="3933" y="1145"/>
                    <a:pt x="3933" y="1145"/>
                    <a:pt x="3933" y="1145"/>
                  </a:cubicBezTo>
                  <a:close/>
                  <a:moveTo>
                    <a:pt x="3999" y="1129"/>
                  </a:moveTo>
                  <a:cubicBezTo>
                    <a:pt x="4031" y="1129"/>
                    <a:pt x="4031" y="1129"/>
                    <a:pt x="4031" y="1129"/>
                  </a:cubicBezTo>
                  <a:cubicBezTo>
                    <a:pt x="4036" y="1200"/>
                    <a:pt x="4036" y="1200"/>
                    <a:pt x="4036" y="1200"/>
                  </a:cubicBezTo>
                  <a:cubicBezTo>
                    <a:pt x="4072" y="1129"/>
                    <a:pt x="4072" y="1129"/>
                    <a:pt x="4072" y="1129"/>
                  </a:cubicBezTo>
                  <a:cubicBezTo>
                    <a:pt x="4103" y="1129"/>
                    <a:pt x="4103" y="1129"/>
                    <a:pt x="4103" y="1129"/>
                  </a:cubicBezTo>
                  <a:cubicBezTo>
                    <a:pt x="4083" y="1225"/>
                    <a:pt x="4083" y="1225"/>
                    <a:pt x="4083" y="1225"/>
                  </a:cubicBezTo>
                  <a:cubicBezTo>
                    <a:pt x="4063" y="1225"/>
                    <a:pt x="4063" y="1225"/>
                    <a:pt x="4063" y="1225"/>
                  </a:cubicBezTo>
                  <a:cubicBezTo>
                    <a:pt x="4080" y="1143"/>
                    <a:pt x="4080" y="1143"/>
                    <a:pt x="4080" y="1143"/>
                  </a:cubicBezTo>
                  <a:cubicBezTo>
                    <a:pt x="4038" y="1225"/>
                    <a:pt x="4038" y="1225"/>
                    <a:pt x="4038" y="1225"/>
                  </a:cubicBezTo>
                  <a:cubicBezTo>
                    <a:pt x="4021" y="1225"/>
                    <a:pt x="4021" y="1225"/>
                    <a:pt x="4021" y="1225"/>
                  </a:cubicBezTo>
                  <a:cubicBezTo>
                    <a:pt x="4014" y="1143"/>
                    <a:pt x="4014" y="1143"/>
                    <a:pt x="4014" y="1143"/>
                  </a:cubicBezTo>
                  <a:cubicBezTo>
                    <a:pt x="3997" y="1225"/>
                    <a:pt x="3997" y="1225"/>
                    <a:pt x="3997" y="1225"/>
                  </a:cubicBezTo>
                  <a:cubicBezTo>
                    <a:pt x="3978" y="1225"/>
                    <a:pt x="3978" y="1225"/>
                    <a:pt x="3978" y="1225"/>
                  </a:cubicBezTo>
                  <a:cubicBezTo>
                    <a:pt x="3999" y="1129"/>
                    <a:pt x="3999" y="1129"/>
                    <a:pt x="3999" y="1129"/>
                  </a:cubicBezTo>
                  <a:cubicBezTo>
                    <a:pt x="3999" y="1129"/>
                    <a:pt x="3999" y="1129"/>
                    <a:pt x="3999" y="11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6" name="Freeform 9"/>
            <p:cNvSpPr>
              <a:spLocks noEditPoints="1"/>
            </p:cNvSpPr>
            <p:nvPr userDrawn="1"/>
          </p:nvSpPr>
          <p:spPr bwMode="gray">
            <a:xfrm>
              <a:off x="68" y="0"/>
              <a:ext cx="1723" cy="964"/>
            </a:xfrm>
            <a:custGeom>
              <a:avLst/>
              <a:gdLst>
                <a:gd name="T0" fmla="*/ 175 w 2268"/>
                <a:gd name="T1" fmla="*/ 248 h 1269"/>
                <a:gd name="T2" fmla="*/ 0 w 2268"/>
                <a:gd name="T3" fmla="*/ 248 h 1269"/>
                <a:gd name="T4" fmla="*/ 0 w 2268"/>
                <a:gd name="T5" fmla="*/ 0 h 1269"/>
                <a:gd name="T6" fmla="*/ 175 w 2268"/>
                <a:gd name="T7" fmla="*/ 0 h 1269"/>
                <a:gd name="T8" fmla="*/ 175 w 2268"/>
                <a:gd name="T9" fmla="*/ 248 h 1269"/>
                <a:gd name="T10" fmla="*/ 1723 w 2268"/>
                <a:gd name="T11" fmla="*/ 0 h 1269"/>
                <a:gd name="T12" fmla="*/ 1547 w 2268"/>
                <a:gd name="T13" fmla="*/ 0 h 1269"/>
                <a:gd name="T14" fmla="*/ 1547 w 2268"/>
                <a:gd name="T15" fmla="*/ 248 h 1269"/>
                <a:gd name="T16" fmla="*/ 1723 w 2268"/>
                <a:gd name="T17" fmla="*/ 248 h 1269"/>
                <a:gd name="T18" fmla="*/ 1723 w 2268"/>
                <a:gd name="T19" fmla="*/ 0 h 1269"/>
                <a:gd name="T20" fmla="*/ 175 w 2268"/>
                <a:gd name="T21" fmla="*/ 716 h 1269"/>
                <a:gd name="T22" fmla="*/ 0 w 2268"/>
                <a:gd name="T23" fmla="*/ 716 h 1269"/>
                <a:gd name="T24" fmla="*/ 0 w 2268"/>
                <a:gd name="T25" fmla="*/ 964 h 1269"/>
                <a:gd name="T26" fmla="*/ 175 w 2268"/>
                <a:gd name="T27" fmla="*/ 964 h 1269"/>
                <a:gd name="T28" fmla="*/ 175 w 2268"/>
                <a:gd name="T29" fmla="*/ 716 h 1269"/>
                <a:gd name="T30" fmla="*/ 1723 w 2268"/>
                <a:gd name="T31" fmla="*/ 716 h 1269"/>
                <a:gd name="T32" fmla="*/ 1547 w 2268"/>
                <a:gd name="T33" fmla="*/ 716 h 1269"/>
                <a:gd name="T34" fmla="*/ 1547 w 2268"/>
                <a:gd name="T35" fmla="*/ 964 h 1269"/>
                <a:gd name="T36" fmla="*/ 1723 w 2268"/>
                <a:gd name="T37" fmla="*/ 964 h 1269"/>
                <a:gd name="T38" fmla="*/ 1723 w 2268"/>
                <a:gd name="T39" fmla="*/ 716 h 12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68"/>
                <a:gd name="T61" fmla="*/ 0 h 1269"/>
                <a:gd name="T62" fmla="*/ 2268 w 2268"/>
                <a:gd name="T63" fmla="*/ 1269 h 126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68" h="1269">
                  <a:moveTo>
                    <a:pt x="231" y="327"/>
                  </a:moveTo>
                  <a:lnTo>
                    <a:pt x="0" y="327"/>
                  </a:lnTo>
                  <a:lnTo>
                    <a:pt x="0" y="0"/>
                  </a:lnTo>
                  <a:lnTo>
                    <a:pt x="231" y="0"/>
                  </a:lnTo>
                  <a:lnTo>
                    <a:pt x="231" y="327"/>
                  </a:lnTo>
                  <a:close/>
                  <a:moveTo>
                    <a:pt x="2268" y="0"/>
                  </a:moveTo>
                  <a:lnTo>
                    <a:pt x="2036" y="0"/>
                  </a:lnTo>
                  <a:lnTo>
                    <a:pt x="2036" y="327"/>
                  </a:lnTo>
                  <a:lnTo>
                    <a:pt x="2268" y="327"/>
                  </a:lnTo>
                  <a:lnTo>
                    <a:pt x="2268" y="0"/>
                  </a:lnTo>
                  <a:close/>
                  <a:moveTo>
                    <a:pt x="231" y="942"/>
                  </a:moveTo>
                  <a:lnTo>
                    <a:pt x="0" y="942"/>
                  </a:lnTo>
                  <a:lnTo>
                    <a:pt x="0" y="1269"/>
                  </a:lnTo>
                  <a:lnTo>
                    <a:pt x="231" y="1269"/>
                  </a:lnTo>
                  <a:lnTo>
                    <a:pt x="231" y="942"/>
                  </a:lnTo>
                  <a:close/>
                  <a:moveTo>
                    <a:pt x="2268" y="942"/>
                  </a:moveTo>
                  <a:lnTo>
                    <a:pt x="2036" y="942"/>
                  </a:lnTo>
                  <a:lnTo>
                    <a:pt x="2036" y="1269"/>
                  </a:lnTo>
                  <a:lnTo>
                    <a:pt x="2268" y="1269"/>
                  </a:lnTo>
                  <a:lnTo>
                    <a:pt x="2268" y="9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sp>
        <p:nvSpPr>
          <p:cNvPr id="13" name="Text Placeholder 12"/>
          <p:cNvSpPr>
            <a:spLocks noGrp="1"/>
          </p:cNvSpPr>
          <p:nvPr>
            <p:ph type="body" sz="quarter" idx="10"/>
          </p:nvPr>
        </p:nvSpPr>
        <p:spPr>
          <a:xfrm>
            <a:off x="323528" y="3716338"/>
            <a:ext cx="3528392" cy="2376487"/>
          </a:xfrm>
          <a:noFill/>
          <a:ln w="9525">
            <a:noFill/>
            <a:miter lim="800000"/>
            <a:headEnd/>
            <a:tailEnd/>
          </a:ln>
        </p:spPr>
        <p:txBody>
          <a:bodyPr wrap="square" numCol="1" anchor="t" anchorCtr="0" compatLnSpc="1">
            <a:prstTxWarp prst="textNoShape">
              <a:avLst/>
            </a:prstTxWarp>
          </a:bodyPr>
          <a:lstStyle>
            <a:lvl1pPr>
              <a:defRPr lang="en-US" sz="1200" b="0" kern="1200" noProof="0" dirty="0" smtClean="0">
                <a:solidFill>
                  <a:schemeClr val="tx1"/>
                </a:solidFill>
                <a:latin typeface="Arial" pitchFamily="34" charset="0"/>
                <a:ea typeface="+mn-ea"/>
                <a:cs typeface="Arial" pitchFamily="34" charset="0"/>
              </a:defRPr>
            </a:lvl1pPr>
            <a:lvl2pPr>
              <a:defRPr sz="1200"/>
            </a:lvl2pPr>
            <a:lvl3pPr>
              <a:defRPr lang="en-US" sz="1200" b="0" kern="1200" noProof="0" dirty="0" smtClean="0">
                <a:solidFill>
                  <a:schemeClr val="tx1"/>
                </a:solidFill>
                <a:latin typeface="Arial" pitchFamily="34" charset="0"/>
                <a:ea typeface="+mn-ea"/>
                <a:cs typeface="Arial" pitchFamily="34" charset="0"/>
              </a:defRPr>
            </a:lvl3pPr>
            <a:lvl4pPr>
              <a:defRPr lang="en-US" sz="1200" b="0" kern="1200" noProof="0" dirty="0" smtClean="0">
                <a:solidFill>
                  <a:schemeClr val="tx1"/>
                </a:solidFill>
                <a:latin typeface="Arial" pitchFamily="34" charset="0"/>
                <a:ea typeface="+mn-ea"/>
                <a:cs typeface="Arial" pitchFamily="34" charset="0"/>
              </a:defRPr>
            </a:lvl4pPr>
            <a:lvl5pPr>
              <a:defRPr lang="en-US" sz="1200" b="0" kern="1200" noProof="0" dirty="0" smtClean="0">
                <a:solidFill>
                  <a:schemeClr val="tx1"/>
                </a:solidFill>
                <a:latin typeface="Arial" pitchFamily="34" charset="0"/>
                <a:ea typeface="+mn-ea"/>
                <a:cs typeface="Arial" pitchFamily="34" charset="0"/>
              </a:defRPr>
            </a:lvl5pPr>
            <a:lvl6pPr>
              <a:defRPr lang="en-US" sz="1200" b="0" kern="1200" noProof="0" dirty="0" smtClean="0">
                <a:solidFill>
                  <a:schemeClr val="tx1"/>
                </a:solidFill>
                <a:latin typeface="Arial" pitchFamily="34" charset="0"/>
                <a:ea typeface="+mn-ea"/>
                <a:cs typeface="Arial" pitchFamily="34" charset="0"/>
              </a:defRPr>
            </a:lvl6pPr>
            <a:lvl7pPr>
              <a:defRPr lang="en-US" sz="1200" b="0" kern="1200" noProof="0" dirty="0" smtClean="0">
                <a:solidFill>
                  <a:schemeClr val="tx1"/>
                </a:solidFill>
                <a:latin typeface="Arial" pitchFamily="34" charset="0"/>
                <a:ea typeface="+mn-ea"/>
                <a:cs typeface="Arial" pitchFamily="34" charset="0"/>
              </a:defRPr>
            </a:lvl7pPr>
            <a:lvl8pPr>
              <a:defRPr lang="en-US" sz="1200" b="0" kern="1200" noProof="0" dirty="0" smtClean="0">
                <a:solidFill>
                  <a:schemeClr val="tx1"/>
                </a:solidFill>
                <a:latin typeface="Arial" pitchFamily="34" charset="0"/>
                <a:ea typeface="+mn-ea"/>
                <a:cs typeface="Arial" pitchFamily="34" charset="0"/>
              </a:defRPr>
            </a:lvl8pPr>
            <a:lvl9pPr>
              <a:defRPr lang="en-US" sz="1200" b="0" kern="1200" noProof="0" dirty="0" smtClean="0">
                <a:solidFill>
                  <a:schemeClr val="tx1"/>
                </a:solidFill>
                <a:latin typeface="Arial" pitchFamily="34" charset="0"/>
                <a:ea typeface="+mn-ea"/>
                <a:cs typeface="Arial" pitchFamily="34" charset="0"/>
              </a:defRPr>
            </a:lvl9pPr>
          </a:lstStyle>
          <a:p>
            <a:pPr lvl="0"/>
            <a:r>
              <a:rPr lang="en-US" dirty="0" smtClean="0"/>
              <a:t>Click to edit Master text styles</a:t>
            </a:r>
          </a:p>
        </p:txBody>
      </p:sp>
    </p:spTree>
    <p:extLst>
      <p:ext uri="{BB962C8B-B14F-4D97-AF65-F5344CB8AC3E}">
        <p14:creationId xmlns:p14="http://schemas.microsoft.com/office/powerpoint/2010/main" val="2162938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FE5B40C-7054-4BEC-8556-9BF0E96CF63A}" type="datetimeFigureOut">
              <a:rPr lang="fr-LU"/>
              <a:pPr>
                <a:defRPr/>
              </a:pPr>
              <a:t>20/11/2013</a:t>
            </a:fld>
            <a:endParaRPr lang="fr-LU"/>
          </a:p>
        </p:txBody>
      </p:sp>
      <p:sp>
        <p:nvSpPr>
          <p:cNvPr id="3" name="Espace réservé du pied de page 4"/>
          <p:cNvSpPr>
            <a:spLocks noGrp="1"/>
          </p:cNvSpPr>
          <p:nvPr>
            <p:ph type="ftr" sz="quarter" idx="11"/>
          </p:nvPr>
        </p:nvSpPr>
        <p:spPr/>
        <p:txBody>
          <a:bodyPr/>
          <a:lstStyle>
            <a:lvl1pPr>
              <a:defRPr/>
            </a:lvl1pPr>
          </a:lstStyle>
          <a:p>
            <a:pPr>
              <a:defRPr/>
            </a:pPr>
            <a:endParaRPr lang="fr-LU"/>
          </a:p>
        </p:txBody>
      </p:sp>
      <p:sp>
        <p:nvSpPr>
          <p:cNvPr id="4" name="Espace réservé du numéro de diapositive 5"/>
          <p:cNvSpPr>
            <a:spLocks noGrp="1"/>
          </p:cNvSpPr>
          <p:nvPr>
            <p:ph type="sldNum" sz="quarter" idx="12"/>
          </p:nvPr>
        </p:nvSpPr>
        <p:spPr/>
        <p:txBody>
          <a:bodyPr/>
          <a:lstStyle>
            <a:lvl1pPr>
              <a:defRPr/>
            </a:lvl1pPr>
          </a:lstStyle>
          <a:p>
            <a:pPr>
              <a:defRPr/>
            </a:pPr>
            <a:fld id="{61DBAF02-FDC5-4EA6-AB46-8CFF55B29783}" type="slidenum">
              <a:rPr lang="fr-LU"/>
              <a:pPr>
                <a:defRPr/>
              </a:pPr>
              <a:t>‹N°›</a:t>
            </a:fld>
            <a:endParaRPr lang="fr-LU"/>
          </a:p>
        </p:txBody>
      </p:sp>
    </p:spTree>
    <p:extLst>
      <p:ext uri="{BB962C8B-B14F-4D97-AF65-F5344CB8AC3E}">
        <p14:creationId xmlns:p14="http://schemas.microsoft.com/office/powerpoint/2010/main" val="4142052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LU"/>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3486F82-FEA3-45A8-97CD-92C6DAE81128}" type="datetimeFigureOut">
              <a:rPr lang="fr-LU"/>
              <a:pPr>
                <a:defRPr/>
              </a:pPr>
              <a:t>20/11/2013</a:t>
            </a:fld>
            <a:endParaRPr lang="fr-LU"/>
          </a:p>
        </p:txBody>
      </p:sp>
      <p:sp>
        <p:nvSpPr>
          <p:cNvPr id="6" name="Espace réservé du pied de page 4"/>
          <p:cNvSpPr>
            <a:spLocks noGrp="1"/>
          </p:cNvSpPr>
          <p:nvPr>
            <p:ph type="ftr" sz="quarter" idx="11"/>
          </p:nvPr>
        </p:nvSpPr>
        <p:spPr/>
        <p:txBody>
          <a:bodyPr/>
          <a:lstStyle>
            <a:lvl1pPr>
              <a:defRPr/>
            </a:lvl1pPr>
          </a:lstStyle>
          <a:p>
            <a:pPr>
              <a:defRPr/>
            </a:pPr>
            <a:endParaRPr lang="fr-LU"/>
          </a:p>
        </p:txBody>
      </p:sp>
      <p:sp>
        <p:nvSpPr>
          <p:cNvPr id="7" name="Espace réservé du numéro de diapositive 5"/>
          <p:cNvSpPr>
            <a:spLocks noGrp="1"/>
          </p:cNvSpPr>
          <p:nvPr>
            <p:ph type="sldNum" sz="quarter" idx="12"/>
          </p:nvPr>
        </p:nvSpPr>
        <p:spPr/>
        <p:txBody>
          <a:bodyPr/>
          <a:lstStyle>
            <a:lvl1pPr>
              <a:defRPr/>
            </a:lvl1pPr>
          </a:lstStyle>
          <a:p>
            <a:pPr>
              <a:defRPr/>
            </a:pPr>
            <a:fld id="{7D06B52E-FEDB-4732-981A-439DD7E248B3}" type="slidenum">
              <a:rPr lang="fr-LU"/>
              <a:pPr>
                <a:defRPr/>
              </a:pPr>
              <a:t>‹N°›</a:t>
            </a:fld>
            <a:endParaRPr lang="fr-LU"/>
          </a:p>
        </p:txBody>
      </p:sp>
    </p:spTree>
    <p:extLst>
      <p:ext uri="{BB962C8B-B14F-4D97-AF65-F5344CB8AC3E}">
        <p14:creationId xmlns:p14="http://schemas.microsoft.com/office/powerpoint/2010/main" val="744332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LU"/>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LU"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507BC15-17ED-4E12-A7DD-3A837FA1C6B6}" type="datetimeFigureOut">
              <a:rPr lang="fr-LU"/>
              <a:pPr>
                <a:defRPr/>
              </a:pPr>
              <a:t>20/11/2013</a:t>
            </a:fld>
            <a:endParaRPr lang="fr-LU"/>
          </a:p>
        </p:txBody>
      </p:sp>
      <p:sp>
        <p:nvSpPr>
          <p:cNvPr id="6" name="Espace réservé du pied de page 4"/>
          <p:cNvSpPr>
            <a:spLocks noGrp="1"/>
          </p:cNvSpPr>
          <p:nvPr>
            <p:ph type="ftr" sz="quarter" idx="11"/>
          </p:nvPr>
        </p:nvSpPr>
        <p:spPr/>
        <p:txBody>
          <a:bodyPr/>
          <a:lstStyle>
            <a:lvl1pPr>
              <a:defRPr/>
            </a:lvl1pPr>
          </a:lstStyle>
          <a:p>
            <a:pPr>
              <a:defRPr/>
            </a:pPr>
            <a:endParaRPr lang="fr-LU"/>
          </a:p>
        </p:txBody>
      </p:sp>
      <p:sp>
        <p:nvSpPr>
          <p:cNvPr id="7" name="Espace réservé du numéro de diapositive 5"/>
          <p:cNvSpPr>
            <a:spLocks noGrp="1"/>
          </p:cNvSpPr>
          <p:nvPr>
            <p:ph type="sldNum" sz="quarter" idx="12"/>
          </p:nvPr>
        </p:nvSpPr>
        <p:spPr/>
        <p:txBody>
          <a:bodyPr/>
          <a:lstStyle>
            <a:lvl1pPr>
              <a:defRPr/>
            </a:lvl1pPr>
          </a:lstStyle>
          <a:p>
            <a:pPr>
              <a:defRPr/>
            </a:pPr>
            <a:fld id="{7271ACF5-7C49-47E8-AD03-3E47EB8B8834}" type="slidenum">
              <a:rPr lang="fr-LU"/>
              <a:pPr>
                <a:defRPr/>
              </a:pPr>
              <a:t>‹N°›</a:t>
            </a:fld>
            <a:endParaRPr lang="fr-LU"/>
          </a:p>
        </p:txBody>
      </p:sp>
    </p:spTree>
    <p:extLst>
      <p:ext uri="{BB962C8B-B14F-4D97-AF65-F5344CB8AC3E}">
        <p14:creationId xmlns:p14="http://schemas.microsoft.com/office/powerpoint/2010/main" val="1861202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LU"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D121AEC-7D1D-453A-92F8-667D8DC7FE9E}" type="datetimeFigureOut">
              <a:rPr lang="fr-LU"/>
              <a:pPr>
                <a:defRPr/>
              </a:pPr>
              <a:t>20/11/2013</a:t>
            </a:fld>
            <a:endParaRPr lang="fr-LU"/>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LU"/>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66016D8-866E-4701-9E9B-33ECAB63C1CB}" type="slidenum">
              <a:rPr lang="fr-LU"/>
              <a:pPr>
                <a:defRPr/>
              </a:pPr>
              <a:t>‹N°›</a:t>
            </a:fld>
            <a:endParaRPr lang="fr-LU"/>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817"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 name="Text Placeholder 50"/>
          <p:cNvSpPr>
            <a:spLocks noGrp="1"/>
          </p:cNvSpPr>
          <p:nvPr>
            <p:ph type="body" idx="1"/>
          </p:nvPr>
        </p:nvSpPr>
        <p:spPr bwMode="gray">
          <a:xfrm>
            <a:off x="179388" y="1125538"/>
            <a:ext cx="8713787" cy="4967287"/>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a:p>
            <a:pPr lvl="5"/>
            <a:r>
              <a:rPr lang="en-GB" dirty="0" smtClean="0"/>
              <a:t>Sixth level</a:t>
            </a:r>
          </a:p>
          <a:p>
            <a:pPr lvl="6"/>
            <a:r>
              <a:rPr lang="en-GB" dirty="0" smtClean="0"/>
              <a:t>Seventh level</a:t>
            </a:r>
          </a:p>
          <a:p>
            <a:pPr lvl="7"/>
            <a:r>
              <a:rPr lang="en-GB" dirty="0" smtClean="0"/>
              <a:t>Eighth level</a:t>
            </a:r>
          </a:p>
          <a:p>
            <a:pPr lvl="8"/>
            <a:r>
              <a:rPr lang="en-GB" dirty="0" smtClean="0"/>
              <a:t>Ninth level</a:t>
            </a:r>
          </a:p>
        </p:txBody>
      </p:sp>
      <p:grpSp>
        <p:nvGrpSpPr>
          <p:cNvPr id="18" name="Group 17"/>
          <p:cNvGrpSpPr/>
          <p:nvPr/>
        </p:nvGrpSpPr>
        <p:grpSpPr bwMode="gray">
          <a:xfrm>
            <a:off x="179512" y="1124744"/>
            <a:ext cx="8712968" cy="4968552"/>
            <a:chOff x="179512" y="1124744"/>
            <a:chExt cx="8712968" cy="4968552"/>
          </a:xfrm>
          <a:noFill/>
        </p:grpSpPr>
        <p:sp>
          <p:nvSpPr>
            <p:cNvPr id="29" name="Rectangle 28"/>
            <p:cNvSpPr>
              <a:spLocks noChangeArrowheads="1"/>
            </p:cNvSpPr>
            <p:nvPr/>
          </p:nvSpPr>
          <p:spPr bwMode="gray">
            <a:xfrm>
              <a:off x="179512" y="1125120"/>
              <a:ext cx="8712968" cy="4968000"/>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0" name="Rectangle 29"/>
            <p:cNvSpPr>
              <a:spLocks noChangeArrowheads="1"/>
            </p:cNvSpPr>
            <p:nvPr/>
          </p:nvSpPr>
          <p:spPr bwMode="gray">
            <a:xfrm>
              <a:off x="442824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1" name="Rectangle 30"/>
            <p:cNvSpPr>
              <a:spLocks noChangeArrowheads="1"/>
            </p:cNvSpPr>
            <p:nvPr/>
          </p:nvSpPr>
          <p:spPr bwMode="gray">
            <a:xfrm rot="5400000">
              <a:off x="4428240" y="-747120"/>
              <a:ext cx="216000" cy="8712480"/>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2" name="Rectangle 31"/>
            <p:cNvSpPr>
              <a:spLocks noChangeArrowheads="1"/>
            </p:cNvSpPr>
            <p:nvPr/>
          </p:nvSpPr>
          <p:spPr bwMode="gray">
            <a:xfrm>
              <a:off x="219612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3" name="Rectangle 32"/>
            <p:cNvSpPr>
              <a:spLocks noChangeArrowheads="1"/>
            </p:cNvSpPr>
            <p:nvPr/>
          </p:nvSpPr>
          <p:spPr bwMode="gray">
            <a:xfrm>
              <a:off x="666036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grpSp>
      <p:grpSp>
        <p:nvGrpSpPr>
          <p:cNvPr id="48" name="Group 47"/>
          <p:cNvGrpSpPr/>
          <p:nvPr/>
        </p:nvGrpSpPr>
        <p:grpSpPr bwMode="gray">
          <a:xfrm>
            <a:off x="0" y="836712"/>
            <a:ext cx="9144000" cy="5544616"/>
            <a:chOff x="0" y="836712"/>
            <a:chExt cx="9144000" cy="5544616"/>
          </a:xfrm>
          <a:noFill/>
        </p:grpSpPr>
        <p:sp>
          <p:nvSpPr>
            <p:cNvPr id="24" name="Rectangle 23"/>
            <p:cNvSpPr>
              <a:spLocks noChangeArrowheads="1"/>
            </p:cNvSpPr>
            <p:nvPr/>
          </p:nvSpPr>
          <p:spPr bwMode="gray">
            <a:xfrm rot="16200000">
              <a:off x="4426396" y="944728"/>
              <a:ext cx="288032"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sp>
          <p:nvSpPr>
            <p:cNvPr id="25" name="Rectangle 5"/>
            <p:cNvSpPr>
              <a:spLocks noChangeArrowheads="1"/>
            </p:cNvSpPr>
            <p:nvPr/>
          </p:nvSpPr>
          <p:spPr bwMode="gray">
            <a:xfrm rot="16200000">
              <a:off x="4426397" y="6201312"/>
              <a:ext cx="288032"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sp>
          <p:nvSpPr>
            <p:cNvPr id="26" name="Rectangle 4"/>
            <p:cNvSpPr/>
            <p:nvPr/>
          </p:nvSpPr>
          <p:spPr bwMode="gray">
            <a:xfrm flipV="1">
              <a:off x="0" y="3573120"/>
              <a:ext cx="180000"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sp>
          <p:nvSpPr>
            <p:cNvPr id="27" name="Rectangle 26"/>
            <p:cNvSpPr/>
            <p:nvPr/>
          </p:nvSpPr>
          <p:spPr bwMode="gray">
            <a:xfrm>
              <a:off x="8892480" y="3573120"/>
              <a:ext cx="251520"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grpSp>
      <p:sp>
        <p:nvSpPr>
          <p:cNvPr id="2053" name="Freeform 20"/>
          <p:cNvSpPr>
            <a:spLocks noChangeAspect="1"/>
          </p:cNvSpPr>
          <p:nvPr/>
        </p:nvSpPr>
        <p:spPr bwMode="gray">
          <a:xfrm>
            <a:off x="0" y="0"/>
            <a:ext cx="9140825" cy="835025"/>
          </a:xfrm>
          <a:custGeom>
            <a:avLst/>
            <a:gdLst>
              <a:gd name="T0" fmla="*/ 0 w 18935"/>
              <a:gd name="T1" fmla="*/ 0 h 1729"/>
              <a:gd name="T2" fmla="*/ 0 w 18935"/>
              <a:gd name="T3" fmla="*/ 1729 h 1729"/>
              <a:gd name="T4" fmla="*/ 18422 w 18935"/>
              <a:gd name="T5" fmla="*/ 1729 h 1729"/>
              <a:gd name="T6" fmla="*/ 18935 w 18935"/>
              <a:gd name="T7" fmla="*/ 0 h 1729"/>
              <a:gd name="T8" fmla="*/ 0 w 18935"/>
              <a:gd name="T9" fmla="*/ 0 h 17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35" h="1729">
                <a:moveTo>
                  <a:pt x="0" y="0"/>
                </a:moveTo>
                <a:lnTo>
                  <a:pt x="0" y="1729"/>
                </a:lnTo>
                <a:lnTo>
                  <a:pt x="18422" y="1729"/>
                </a:lnTo>
                <a:lnTo>
                  <a:pt x="18935" y="0"/>
                </a:lnTo>
                <a:lnTo>
                  <a:pt x="0"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2054" name="Line 10"/>
          <p:cNvSpPr>
            <a:spLocks noChangeShapeType="1"/>
          </p:cNvSpPr>
          <p:nvPr/>
        </p:nvSpPr>
        <p:spPr bwMode="gray">
          <a:xfrm>
            <a:off x="179388" y="6381750"/>
            <a:ext cx="871378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055" name="Text Box 8"/>
          <p:cNvSpPr txBox="1">
            <a:spLocks noChangeArrowheads="1"/>
          </p:cNvSpPr>
          <p:nvPr/>
        </p:nvSpPr>
        <p:spPr bwMode="gray">
          <a:xfrm>
            <a:off x="179388" y="6381750"/>
            <a:ext cx="6697662"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40000"/>
              </a:spcBef>
            </a:pPr>
            <a:r>
              <a:rPr lang="en-GB" sz="700">
                <a:solidFill>
                  <a:srgbClr val="00338D"/>
                </a:solidFill>
              </a:rPr>
              <a:t>© 2012 KPMG Luxembourg S.à r.l., a Luxembourg private limited company, is a subsidiary of KPMG Europe LLP and a member of the KPMG network of independent member firms affiliated with KPMG International Cooperative (“KPMG International”), a Swiss entity. All rights reserved. </a:t>
            </a:r>
          </a:p>
        </p:txBody>
      </p:sp>
      <p:sp>
        <p:nvSpPr>
          <p:cNvPr id="2056" name="Rectangle 35"/>
          <p:cNvSpPr>
            <a:spLocks noChangeArrowheads="1"/>
          </p:cNvSpPr>
          <p:nvPr/>
        </p:nvSpPr>
        <p:spPr bwMode="gray">
          <a:xfrm>
            <a:off x="8389938" y="6381750"/>
            <a:ext cx="5032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72000" rIns="0" bIns="0"/>
          <a:lstStyle/>
          <a:p>
            <a:pPr algn="r">
              <a:spcBef>
                <a:spcPct val="40000"/>
              </a:spcBef>
            </a:pPr>
            <a:fld id="{C1AD3053-D2A5-4F21-8941-9922BFD6509C}" type="slidenum">
              <a:rPr lang="en-GB" sz="900">
                <a:solidFill>
                  <a:srgbClr val="00338D"/>
                </a:solidFill>
              </a:rPr>
              <a:pPr algn="r">
                <a:spcBef>
                  <a:spcPct val="40000"/>
                </a:spcBef>
              </a:pPr>
              <a:t>‹N°›</a:t>
            </a:fld>
            <a:endParaRPr lang="en-GB" sz="900">
              <a:solidFill>
                <a:srgbClr val="00338D"/>
              </a:solidFill>
            </a:endParaRPr>
          </a:p>
        </p:txBody>
      </p:sp>
      <p:sp>
        <p:nvSpPr>
          <p:cNvPr id="2057" name="Title Placeholder 45"/>
          <p:cNvSpPr>
            <a:spLocks noGrp="1"/>
          </p:cNvSpPr>
          <p:nvPr>
            <p:ph type="title"/>
          </p:nvPr>
        </p:nvSpPr>
        <p:spPr bwMode="gray">
          <a:xfrm>
            <a:off x="179388" y="115888"/>
            <a:ext cx="87137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smtClean="0"/>
              <a:t>Click to edit Master title style</a:t>
            </a:r>
          </a:p>
        </p:txBody>
      </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95" r:id="rId14"/>
    <p:sldLayoutId id="2147483770" r:id="rId15"/>
    <p:sldLayoutId id="2147483771" r:id="rId16"/>
    <p:sldLayoutId id="2147483796" r:id="rId17"/>
    <p:sldLayoutId id="2147483772" r:id="rId18"/>
    <p:sldLayoutId id="2147483773" r:id="rId19"/>
    <p:sldLayoutId id="2147483774" r:id="rId20"/>
    <p:sldLayoutId id="2147483797" r:id="rId21"/>
    <p:sldLayoutId id="2147483798" r:id="rId22"/>
    <p:sldLayoutId id="2147483799" r:id="rId23"/>
    <p:sldLayoutId id="2147483800" r:id="rId24"/>
    <p:sldLayoutId id="2147483801" r:id="rId25"/>
    <p:sldLayoutId id="2147483802" r:id="rId26"/>
    <p:sldLayoutId id="2147483803" r:id="rId27"/>
    <p:sldLayoutId id="2147483804" r:id="rId28"/>
  </p:sldLayoutIdLst>
  <p:timing>
    <p:tnLst>
      <p:par>
        <p:cTn id="1" dur="indefinite" restart="never" nodeType="tmRoot"/>
      </p:par>
    </p:tnLst>
  </p:timing>
  <p:txStyles>
    <p:titleStyle>
      <a:lvl1pPr algn="l" rtl="0" fontAlgn="base">
        <a:spcBef>
          <a:spcPct val="0"/>
        </a:spcBef>
        <a:spcAft>
          <a:spcPct val="0"/>
        </a:spcAft>
        <a:defRPr lang="en-GB" sz="2000" b="1" kern="1200" dirty="0">
          <a:solidFill>
            <a:schemeClr val="bg1"/>
          </a:solidFill>
          <a:latin typeface="Arial"/>
          <a:ea typeface="+mj-ea"/>
          <a:cs typeface="Arial" pitchFamily="34" charset="0"/>
        </a:defRPr>
      </a:lvl1pPr>
      <a:lvl2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2pPr>
      <a:lvl3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3pPr>
      <a:lvl4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4pPr>
      <a:lvl5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5pPr>
      <a:lvl6pPr eaLnBrk="1" hangingPunct="1">
        <a:defRPr lang="en-GB" sz="1800" b="1" kern="1200" noProof="0" dirty="0">
          <a:solidFill>
            <a:schemeClr val="bg1"/>
          </a:solidFill>
          <a:latin typeface="Arial" pitchFamily="34" charset="0"/>
          <a:ea typeface="+mj-ea"/>
          <a:cs typeface="Arial" pitchFamily="34" charset="0"/>
        </a:defRPr>
      </a:lvl6pPr>
      <a:lvl7pPr eaLnBrk="1" hangingPunct="1">
        <a:defRPr lang="en-GB" sz="1800" b="1" kern="1200" noProof="0" dirty="0">
          <a:solidFill>
            <a:schemeClr val="bg1"/>
          </a:solidFill>
          <a:latin typeface="Arial" pitchFamily="34" charset="0"/>
          <a:ea typeface="+mj-ea"/>
          <a:cs typeface="Arial" pitchFamily="34" charset="0"/>
        </a:defRPr>
      </a:lvl7pPr>
      <a:lvl8pPr eaLnBrk="1" hangingPunct="1">
        <a:defRPr lang="en-GB" sz="1800" b="1" kern="1200" noProof="0" dirty="0">
          <a:solidFill>
            <a:schemeClr val="bg1"/>
          </a:solidFill>
          <a:latin typeface="Arial" pitchFamily="34" charset="0"/>
          <a:ea typeface="+mj-ea"/>
          <a:cs typeface="Arial" pitchFamily="34" charset="0"/>
        </a:defRPr>
      </a:lvl8pPr>
      <a:lvl9pPr eaLnBrk="1" hangingPunct="1">
        <a:defRPr lang="en-GB" sz="1800" b="1" kern="1200" noProof="0" dirty="0">
          <a:solidFill>
            <a:schemeClr val="bg1"/>
          </a:solidFill>
          <a:latin typeface="Arial" pitchFamily="34" charset="0"/>
          <a:ea typeface="+mj-ea"/>
          <a:cs typeface="Arial" pitchFamily="34" charset="0"/>
        </a:defRPr>
      </a:lvl9pPr>
    </p:titleStyle>
    <p:bodyStyle>
      <a:lvl1pPr algn="l" rtl="0" fontAlgn="base">
        <a:spcBef>
          <a:spcPts val="1200"/>
        </a:spcBef>
        <a:spcAft>
          <a:spcPct val="0"/>
        </a:spcAft>
        <a:buFont typeface="Arial" charset="0"/>
        <a:defRPr lang="en-US" sz="1600" b="1" kern="1200" dirty="0">
          <a:solidFill>
            <a:srgbClr val="00338D"/>
          </a:solidFill>
          <a:latin typeface="Arial"/>
          <a:ea typeface="+mn-ea"/>
          <a:cs typeface="Arial" pitchFamily="34" charset="0"/>
        </a:defRPr>
      </a:lvl1pPr>
      <a:lvl2pPr algn="l" rtl="0" fontAlgn="base">
        <a:spcBef>
          <a:spcPts val="1200"/>
        </a:spcBef>
        <a:spcAft>
          <a:spcPct val="0"/>
        </a:spcAft>
        <a:buFont typeface="Arial" charset="0"/>
        <a:defRPr lang="en-US" sz="1600" kern="1200" dirty="0">
          <a:solidFill>
            <a:schemeClr val="tx1"/>
          </a:solidFill>
          <a:latin typeface="Arial"/>
          <a:ea typeface="+mn-ea"/>
          <a:cs typeface="Arial" pitchFamily="34" charset="0"/>
        </a:defRPr>
      </a:lvl2pPr>
      <a:lvl3pPr marL="273050" indent="-273050" algn="l" rtl="0" fontAlgn="base">
        <a:spcBef>
          <a:spcPts val="1200"/>
        </a:spcBef>
        <a:spcAft>
          <a:spcPct val="0"/>
        </a:spcAft>
        <a:buClr>
          <a:srgbClr val="97989A"/>
        </a:buClr>
        <a:buFont typeface="Arial" charset="0"/>
        <a:buChar char="■"/>
        <a:defRPr lang="en-US" sz="1600" kern="1200" dirty="0">
          <a:solidFill>
            <a:schemeClr val="tx1"/>
          </a:solidFill>
          <a:latin typeface="Arial"/>
          <a:ea typeface="+mn-ea"/>
          <a:cs typeface="Arial" pitchFamily="34" charset="0"/>
        </a:defRPr>
      </a:lvl3pPr>
      <a:lvl4pPr marL="536575" indent="-263525" algn="l" rtl="0" fontAlgn="base">
        <a:spcBef>
          <a:spcPts val="1200"/>
        </a:spcBef>
        <a:spcAft>
          <a:spcPct val="0"/>
        </a:spcAft>
        <a:buClr>
          <a:srgbClr val="97989A"/>
        </a:buClr>
        <a:buFont typeface="Arial" charset="0"/>
        <a:buChar char="–"/>
        <a:defRPr lang="en-US" sz="1600" kern="1200" dirty="0">
          <a:solidFill>
            <a:schemeClr val="tx1"/>
          </a:solidFill>
          <a:latin typeface="Arial"/>
          <a:ea typeface="+mn-ea"/>
          <a:cs typeface="Arial" pitchFamily="34" charset="0"/>
        </a:defRPr>
      </a:lvl4pPr>
      <a:lvl5pPr marL="809625" indent="-271463" algn="l" rtl="0" fontAlgn="base">
        <a:spcBef>
          <a:spcPts val="1200"/>
        </a:spcBef>
        <a:spcAft>
          <a:spcPct val="0"/>
        </a:spcAft>
        <a:buClr>
          <a:srgbClr val="97989A"/>
        </a:buClr>
        <a:buFont typeface="Arial" charset="0"/>
        <a:buChar char="■"/>
        <a:defRPr lang="en-GB" sz="1600" kern="1200" dirty="0">
          <a:solidFill>
            <a:schemeClr val="tx1"/>
          </a:solidFill>
          <a:latin typeface="Arial"/>
          <a:ea typeface="+mn-ea"/>
          <a:cs typeface="Arial" pitchFamily="34" charset="0"/>
        </a:defRPr>
      </a:lvl5pPr>
      <a:lvl6pPr marL="1082675" indent="-273050" algn="l" defTabSz="893763"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Arial" pitchFamily="34" charset="0"/>
        </a:defRPr>
      </a:lvl6pPr>
      <a:lvl7pPr marL="1344613" indent="-266700" algn="l" defTabSz="914400" rtl="0" eaLnBrk="1" latinLnBrk="0" hangingPunct="1">
        <a:lnSpc>
          <a:spcPct val="100000"/>
        </a:lnSpc>
        <a:spcBef>
          <a:spcPts val="1200"/>
        </a:spcBef>
        <a:buClr>
          <a:srgbClr val="97989A"/>
        </a:buClr>
        <a:buFont typeface="Arial" pitchFamily="34" charset="0"/>
        <a:buChar char="■"/>
        <a:defRPr lang="en-GB" sz="1600" kern="1200" baseline="0" dirty="0" smtClean="0">
          <a:solidFill>
            <a:schemeClr val="tx1"/>
          </a:solidFill>
          <a:latin typeface="Arial"/>
          <a:ea typeface="+mn-ea"/>
          <a:cs typeface="Arial" pitchFamily="34" charset="0"/>
        </a:defRPr>
      </a:lvl7pPr>
      <a:lvl8pPr marL="1619250" indent="-274638" algn="l" defTabSz="914400"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mn-cs"/>
        </a:defRPr>
      </a:lvl8pPr>
      <a:lvl9pPr marL="1876425" indent="-257175" algn="l" defTabSz="914400"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 name="Text Placeholder 50"/>
          <p:cNvSpPr>
            <a:spLocks noGrp="1"/>
          </p:cNvSpPr>
          <p:nvPr>
            <p:ph type="body" idx="1"/>
          </p:nvPr>
        </p:nvSpPr>
        <p:spPr bwMode="gray">
          <a:xfrm>
            <a:off x="179388" y="1125538"/>
            <a:ext cx="8713787" cy="4967287"/>
          </a:xfrm>
          <a:prstGeom prst="rect">
            <a:avLst/>
          </a:prstGeom>
        </p:spPr>
        <p:txBody>
          <a:bodyPr vert="horz" lIns="0" tIns="0" rIns="0" bIns="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a:p>
            <a:pPr lvl="5"/>
            <a:r>
              <a:rPr lang="en-GB" dirty="0" smtClean="0"/>
              <a:t>Sixth level</a:t>
            </a:r>
          </a:p>
          <a:p>
            <a:pPr lvl="6"/>
            <a:r>
              <a:rPr lang="en-GB" dirty="0" smtClean="0"/>
              <a:t>Seventh level</a:t>
            </a:r>
          </a:p>
          <a:p>
            <a:pPr lvl="7"/>
            <a:r>
              <a:rPr lang="en-GB" dirty="0" smtClean="0"/>
              <a:t>Eighth level</a:t>
            </a:r>
          </a:p>
          <a:p>
            <a:pPr lvl="8"/>
            <a:r>
              <a:rPr lang="en-GB" dirty="0" smtClean="0"/>
              <a:t>Ninth level</a:t>
            </a:r>
          </a:p>
        </p:txBody>
      </p:sp>
      <p:grpSp>
        <p:nvGrpSpPr>
          <p:cNvPr id="18" name="Group 17"/>
          <p:cNvGrpSpPr/>
          <p:nvPr/>
        </p:nvGrpSpPr>
        <p:grpSpPr bwMode="gray">
          <a:xfrm>
            <a:off x="179512" y="1124744"/>
            <a:ext cx="8712968" cy="4968552"/>
            <a:chOff x="179512" y="1124744"/>
            <a:chExt cx="8712968" cy="4968552"/>
          </a:xfrm>
          <a:noFill/>
        </p:grpSpPr>
        <p:sp>
          <p:nvSpPr>
            <p:cNvPr id="29" name="Rectangle 28"/>
            <p:cNvSpPr>
              <a:spLocks noChangeArrowheads="1"/>
            </p:cNvSpPr>
            <p:nvPr/>
          </p:nvSpPr>
          <p:spPr bwMode="gray">
            <a:xfrm>
              <a:off x="179512" y="1125120"/>
              <a:ext cx="8712968" cy="4968000"/>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0" name="Rectangle 29"/>
            <p:cNvSpPr>
              <a:spLocks noChangeArrowheads="1"/>
            </p:cNvSpPr>
            <p:nvPr/>
          </p:nvSpPr>
          <p:spPr bwMode="gray">
            <a:xfrm>
              <a:off x="442824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1" name="Rectangle 30"/>
            <p:cNvSpPr>
              <a:spLocks noChangeArrowheads="1"/>
            </p:cNvSpPr>
            <p:nvPr/>
          </p:nvSpPr>
          <p:spPr bwMode="gray">
            <a:xfrm rot="5400000">
              <a:off x="4428240" y="-747120"/>
              <a:ext cx="216000" cy="8712480"/>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2" name="Rectangle 31"/>
            <p:cNvSpPr>
              <a:spLocks noChangeArrowheads="1"/>
            </p:cNvSpPr>
            <p:nvPr/>
          </p:nvSpPr>
          <p:spPr bwMode="gray">
            <a:xfrm>
              <a:off x="219612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sp>
          <p:nvSpPr>
            <p:cNvPr id="33" name="Rectangle 32"/>
            <p:cNvSpPr>
              <a:spLocks noChangeArrowheads="1"/>
            </p:cNvSpPr>
            <p:nvPr/>
          </p:nvSpPr>
          <p:spPr bwMode="gray">
            <a:xfrm>
              <a:off x="6660360" y="1124744"/>
              <a:ext cx="216000" cy="4968552"/>
            </a:xfrm>
            <a:prstGeom prst="rect">
              <a:avLst/>
            </a:prstGeom>
            <a:grpFill/>
            <a:ln w="6350" cap="flat" cmpd="sng" algn="ctr">
              <a:noFill/>
              <a:prstDash val="solid"/>
              <a:round/>
              <a:headEnd type="none" w="med" len="med"/>
              <a:tailEnd type="none" w="med" len="med"/>
            </a:ln>
            <a:effectLst/>
          </p:spPr>
          <p:txBody>
            <a:bodyPr lIns="0" tIns="0" rIns="0" bIns="0"/>
            <a:lstStyle/>
            <a:p>
              <a:pPr fontAlgn="auto">
                <a:spcBef>
                  <a:spcPct val="50000"/>
                </a:spcBef>
                <a:spcAft>
                  <a:spcPts val="0"/>
                </a:spcAft>
                <a:defRPr/>
              </a:pPr>
              <a:endParaRPr lang="en-GB" dirty="0">
                <a:solidFill>
                  <a:srgbClr val="000000"/>
                </a:solidFill>
                <a:latin typeface="Arial"/>
                <a:cs typeface="+mn-cs"/>
              </a:endParaRPr>
            </a:p>
          </p:txBody>
        </p:sp>
      </p:grpSp>
      <p:grpSp>
        <p:nvGrpSpPr>
          <p:cNvPr id="48" name="Group 47"/>
          <p:cNvGrpSpPr/>
          <p:nvPr/>
        </p:nvGrpSpPr>
        <p:grpSpPr bwMode="gray">
          <a:xfrm>
            <a:off x="0" y="836712"/>
            <a:ext cx="9144000" cy="5544616"/>
            <a:chOff x="0" y="836712"/>
            <a:chExt cx="9144000" cy="5544616"/>
          </a:xfrm>
          <a:noFill/>
        </p:grpSpPr>
        <p:sp>
          <p:nvSpPr>
            <p:cNvPr id="24" name="Rectangle 23"/>
            <p:cNvSpPr>
              <a:spLocks noChangeArrowheads="1"/>
            </p:cNvSpPr>
            <p:nvPr/>
          </p:nvSpPr>
          <p:spPr bwMode="gray">
            <a:xfrm rot="16200000">
              <a:off x="4426396" y="944728"/>
              <a:ext cx="288032"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sp>
          <p:nvSpPr>
            <p:cNvPr id="25" name="Rectangle 5"/>
            <p:cNvSpPr>
              <a:spLocks noChangeArrowheads="1"/>
            </p:cNvSpPr>
            <p:nvPr/>
          </p:nvSpPr>
          <p:spPr bwMode="gray">
            <a:xfrm rot="16200000">
              <a:off x="4426397" y="6201312"/>
              <a:ext cx="288032"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sp>
          <p:nvSpPr>
            <p:cNvPr id="26" name="Rectangle 4"/>
            <p:cNvSpPr/>
            <p:nvPr/>
          </p:nvSpPr>
          <p:spPr bwMode="gray">
            <a:xfrm flipV="1">
              <a:off x="0" y="3573120"/>
              <a:ext cx="180000"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sp>
          <p:nvSpPr>
            <p:cNvPr id="27" name="Rectangle 26"/>
            <p:cNvSpPr/>
            <p:nvPr/>
          </p:nvSpPr>
          <p:spPr bwMode="gray">
            <a:xfrm>
              <a:off x="8892480" y="3573120"/>
              <a:ext cx="251520" cy="72000"/>
            </a:xfrm>
            <a:prstGeom prst="rect">
              <a:avLst/>
            </a:prstGeom>
            <a:grpFill/>
            <a:ln w="9525" algn="ctr">
              <a:noFill/>
              <a:miter lim="800000"/>
              <a:headEnd/>
              <a:tailEnd/>
            </a:ln>
            <a:effectLst/>
          </p:spPr>
          <p:txBody>
            <a:bodyPr/>
            <a:lstStyle/>
            <a:p>
              <a:pPr>
                <a:spcBef>
                  <a:spcPct val="50000"/>
                </a:spcBef>
                <a:defRPr/>
              </a:pPr>
              <a:endParaRPr lang="en-GB" dirty="0">
                <a:solidFill>
                  <a:srgbClr val="000000"/>
                </a:solidFill>
                <a:latin typeface="Arial"/>
                <a:cs typeface="+mn-cs"/>
              </a:endParaRPr>
            </a:p>
          </p:txBody>
        </p:sp>
      </p:grpSp>
      <p:sp>
        <p:nvSpPr>
          <p:cNvPr id="3077" name="Freeform 20"/>
          <p:cNvSpPr>
            <a:spLocks noChangeAspect="1"/>
          </p:cNvSpPr>
          <p:nvPr/>
        </p:nvSpPr>
        <p:spPr bwMode="gray">
          <a:xfrm>
            <a:off x="0" y="0"/>
            <a:ext cx="9140825" cy="835025"/>
          </a:xfrm>
          <a:custGeom>
            <a:avLst/>
            <a:gdLst>
              <a:gd name="T0" fmla="*/ 0 w 18935"/>
              <a:gd name="T1" fmla="*/ 0 h 1729"/>
              <a:gd name="T2" fmla="*/ 0 w 18935"/>
              <a:gd name="T3" fmla="*/ 1729 h 1729"/>
              <a:gd name="T4" fmla="*/ 18422 w 18935"/>
              <a:gd name="T5" fmla="*/ 1729 h 1729"/>
              <a:gd name="T6" fmla="*/ 18935 w 18935"/>
              <a:gd name="T7" fmla="*/ 0 h 1729"/>
              <a:gd name="T8" fmla="*/ 0 w 18935"/>
              <a:gd name="T9" fmla="*/ 0 h 17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35" h="1729">
                <a:moveTo>
                  <a:pt x="0" y="0"/>
                </a:moveTo>
                <a:lnTo>
                  <a:pt x="0" y="1729"/>
                </a:lnTo>
                <a:lnTo>
                  <a:pt x="18422" y="1729"/>
                </a:lnTo>
                <a:lnTo>
                  <a:pt x="18935" y="0"/>
                </a:lnTo>
                <a:lnTo>
                  <a:pt x="0" y="0"/>
                </a:lnTo>
                <a:close/>
              </a:path>
            </a:pathLst>
          </a:custGeom>
          <a:gradFill rotWithShape="1">
            <a:gsLst>
              <a:gs pos="0">
                <a:srgbClr val="00257A">
                  <a:alpha val="89999"/>
                </a:srgbClr>
              </a:gs>
              <a:gs pos="35001">
                <a:srgbClr val="00338D">
                  <a:alpha val="89999"/>
                </a:srgbClr>
              </a:gs>
              <a:gs pos="100000">
                <a:srgbClr val="009FDA">
                  <a:alpha val="89999"/>
                </a:srgbClr>
              </a:gs>
            </a:gsLst>
            <a:lin ang="0" scaled="1"/>
          </a:gra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fr-FR"/>
          </a:p>
        </p:txBody>
      </p:sp>
      <p:sp>
        <p:nvSpPr>
          <p:cNvPr id="3078" name="Line 10"/>
          <p:cNvSpPr>
            <a:spLocks noChangeShapeType="1"/>
          </p:cNvSpPr>
          <p:nvPr/>
        </p:nvSpPr>
        <p:spPr bwMode="gray">
          <a:xfrm>
            <a:off x="179388" y="6381750"/>
            <a:ext cx="8713787"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079" name="Text Box 8"/>
          <p:cNvSpPr txBox="1">
            <a:spLocks noChangeArrowheads="1"/>
          </p:cNvSpPr>
          <p:nvPr/>
        </p:nvSpPr>
        <p:spPr bwMode="gray">
          <a:xfrm>
            <a:off x="179388" y="6381750"/>
            <a:ext cx="6697662"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00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40000"/>
              </a:spcBef>
            </a:pPr>
            <a:r>
              <a:rPr lang="en-GB" sz="700">
                <a:solidFill>
                  <a:srgbClr val="00338D"/>
                </a:solidFill>
              </a:rPr>
              <a:t>© 2012 KPMG Luxembourg S.à r.l., a Luxembourg private limited company, is a subsidiary of KPMG Europe LLP and a member of the KPMG network of independent member firms affiliated with KPMG International Cooperative (“KPMG International”), a Swiss entity. All rights reserved. </a:t>
            </a:r>
          </a:p>
        </p:txBody>
      </p:sp>
      <p:sp>
        <p:nvSpPr>
          <p:cNvPr id="3080" name="Rectangle 35"/>
          <p:cNvSpPr>
            <a:spLocks noChangeArrowheads="1"/>
          </p:cNvSpPr>
          <p:nvPr/>
        </p:nvSpPr>
        <p:spPr bwMode="gray">
          <a:xfrm>
            <a:off x="8389938" y="6381750"/>
            <a:ext cx="5032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72000" rIns="0" bIns="0"/>
          <a:lstStyle/>
          <a:p>
            <a:pPr algn="r">
              <a:spcBef>
                <a:spcPct val="40000"/>
              </a:spcBef>
            </a:pPr>
            <a:fld id="{F71073D1-F2D0-4C1F-B8FE-34D56B38972A}" type="slidenum">
              <a:rPr lang="en-GB" sz="900">
                <a:solidFill>
                  <a:srgbClr val="00338D"/>
                </a:solidFill>
              </a:rPr>
              <a:pPr algn="r">
                <a:spcBef>
                  <a:spcPct val="40000"/>
                </a:spcBef>
              </a:pPr>
              <a:t>‹N°›</a:t>
            </a:fld>
            <a:endParaRPr lang="en-GB" sz="900">
              <a:solidFill>
                <a:srgbClr val="00338D"/>
              </a:solidFill>
            </a:endParaRPr>
          </a:p>
        </p:txBody>
      </p:sp>
      <p:sp>
        <p:nvSpPr>
          <p:cNvPr id="3081" name="Title Placeholder 45"/>
          <p:cNvSpPr>
            <a:spLocks noGrp="1"/>
          </p:cNvSpPr>
          <p:nvPr>
            <p:ph type="title"/>
          </p:nvPr>
        </p:nvSpPr>
        <p:spPr bwMode="gray">
          <a:xfrm>
            <a:off x="179388" y="115888"/>
            <a:ext cx="87137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GB" smtClean="0"/>
              <a:t>Click to edit Master title style</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809" r:id="rId14"/>
    <p:sldLayoutId id="2147483784" r:id="rId15"/>
    <p:sldLayoutId id="2147483785" r:id="rId16"/>
    <p:sldLayoutId id="2147483810" r:id="rId17"/>
    <p:sldLayoutId id="2147483786" r:id="rId18"/>
    <p:sldLayoutId id="2147483787" r:id="rId19"/>
    <p:sldLayoutId id="2147483788" r:id="rId20"/>
    <p:sldLayoutId id="2147483811" r:id="rId21"/>
    <p:sldLayoutId id="2147483812" r:id="rId22"/>
    <p:sldLayoutId id="2147483813" r:id="rId23"/>
    <p:sldLayoutId id="2147483814" r:id="rId24"/>
    <p:sldLayoutId id="2147483815" r:id="rId25"/>
    <p:sldLayoutId id="2147483816" r:id="rId26"/>
  </p:sldLayoutIdLst>
  <p:timing>
    <p:tnLst>
      <p:par>
        <p:cTn id="1" dur="indefinite" restart="never" nodeType="tmRoot"/>
      </p:par>
    </p:tnLst>
  </p:timing>
  <p:txStyles>
    <p:titleStyle>
      <a:lvl1pPr algn="l" rtl="0" fontAlgn="base">
        <a:spcBef>
          <a:spcPct val="0"/>
        </a:spcBef>
        <a:spcAft>
          <a:spcPct val="0"/>
        </a:spcAft>
        <a:defRPr lang="en-GB" sz="2000" b="1" kern="1200" dirty="0">
          <a:solidFill>
            <a:schemeClr val="bg1"/>
          </a:solidFill>
          <a:latin typeface="Arial"/>
          <a:ea typeface="+mj-ea"/>
          <a:cs typeface="Arial" pitchFamily="34" charset="0"/>
        </a:defRPr>
      </a:lvl1pPr>
      <a:lvl2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2pPr>
      <a:lvl3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3pPr>
      <a:lvl4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4pPr>
      <a:lvl5pPr algn="l" rtl="0" fontAlgn="base">
        <a:spcBef>
          <a:spcPct val="0"/>
        </a:spcBef>
        <a:spcAft>
          <a:spcPct val="0"/>
        </a:spcAft>
        <a:defRPr lang="en-GB" sz="2000" b="1" kern="1200" dirty="0">
          <a:solidFill>
            <a:schemeClr val="bg1"/>
          </a:solidFill>
          <a:latin typeface="Arial" pitchFamily="34" charset="0"/>
          <a:ea typeface="+mj-ea"/>
          <a:cs typeface="Arial" pitchFamily="34" charset="0"/>
        </a:defRPr>
      </a:lvl5pPr>
      <a:lvl6pPr eaLnBrk="1" hangingPunct="1">
        <a:defRPr lang="en-GB" sz="1800" b="1" kern="1200" noProof="0" dirty="0">
          <a:solidFill>
            <a:schemeClr val="bg1"/>
          </a:solidFill>
          <a:latin typeface="Arial" pitchFamily="34" charset="0"/>
          <a:ea typeface="+mj-ea"/>
          <a:cs typeface="Arial" pitchFamily="34" charset="0"/>
        </a:defRPr>
      </a:lvl6pPr>
      <a:lvl7pPr eaLnBrk="1" hangingPunct="1">
        <a:defRPr lang="en-GB" sz="1800" b="1" kern="1200" noProof="0" dirty="0">
          <a:solidFill>
            <a:schemeClr val="bg1"/>
          </a:solidFill>
          <a:latin typeface="Arial" pitchFamily="34" charset="0"/>
          <a:ea typeface="+mj-ea"/>
          <a:cs typeface="Arial" pitchFamily="34" charset="0"/>
        </a:defRPr>
      </a:lvl7pPr>
      <a:lvl8pPr eaLnBrk="1" hangingPunct="1">
        <a:defRPr lang="en-GB" sz="1800" b="1" kern="1200" noProof="0" dirty="0">
          <a:solidFill>
            <a:schemeClr val="bg1"/>
          </a:solidFill>
          <a:latin typeface="Arial" pitchFamily="34" charset="0"/>
          <a:ea typeface="+mj-ea"/>
          <a:cs typeface="Arial" pitchFamily="34" charset="0"/>
        </a:defRPr>
      </a:lvl8pPr>
      <a:lvl9pPr eaLnBrk="1" hangingPunct="1">
        <a:defRPr lang="en-GB" sz="1800" b="1" kern="1200" noProof="0" dirty="0">
          <a:solidFill>
            <a:schemeClr val="bg1"/>
          </a:solidFill>
          <a:latin typeface="Arial" pitchFamily="34" charset="0"/>
          <a:ea typeface="+mj-ea"/>
          <a:cs typeface="Arial" pitchFamily="34" charset="0"/>
        </a:defRPr>
      </a:lvl9pPr>
    </p:titleStyle>
    <p:bodyStyle>
      <a:lvl1pPr algn="l" rtl="0" fontAlgn="base">
        <a:spcBef>
          <a:spcPts val="1200"/>
        </a:spcBef>
        <a:spcAft>
          <a:spcPct val="0"/>
        </a:spcAft>
        <a:buFont typeface="Arial" charset="0"/>
        <a:defRPr lang="en-US" sz="1600" b="1" kern="1200" dirty="0">
          <a:solidFill>
            <a:srgbClr val="00338D"/>
          </a:solidFill>
          <a:latin typeface="Arial"/>
          <a:ea typeface="+mn-ea"/>
          <a:cs typeface="Arial" pitchFamily="34" charset="0"/>
        </a:defRPr>
      </a:lvl1pPr>
      <a:lvl2pPr algn="l" rtl="0" fontAlgn="base">
        <a:spcBef>
          <a:spcPts val="1200"/>
        </a:spcBef>
        <a:spcAft>
          <a:spcPct val="0"/>
        </a:spcAft>
        <a:buFont typeface="Arial" charset="0"/>
        <a:defRPr lang="en-US" sz="1600" kern="1200" dirty="0">
          <a:solidFill>
            <a:schemeClr val="tx1"/>
          </a:solidFill>
          <a:latin typeface="Arial"/>
          <a:ea typeface="+mn-ea"/>
          <a:cs typeface="Arial" pitchFamily="34" charset="0"/>
        </a:defRPr>
      </a:lvl2pPr>
      <a:lvl3pPr marL="273050" indent="-273050" algn="l" rtl="0" fontAlgn="base">
        <a:spcBef>
          <a:spcPts val="1200"/>
        </a:spcBef>
        <a:spcAft>
          <a:spcPct val="0"/>
        </a:spcAft>
        <a:buClr>
          <a:srgbClr val="97989A"/>
        </a:buClr>
        <a:buFont typeface="Arial" charset="0"/>
        <a:buChar char="■"/>
        <a:defRPr lang="en-US" sz="1600" kern="1200" dirty="0">
          <a:solidFill>
            <a:schemeClr val="tx1"/>
          </a:solidFill>
          <a:latin typeface="Arial"/>
          <a:ea typeface="+mn-ea"/>
          <a:cs typeface="Arial" pitchFamily="34" charset="0"/>
        </a:defRPr>
      </a:lvl3pPr>
      <a:lvl4pPr marL="536575" indent="-263525" algn="l" rtl="0" fontAlgn="base">
        <a:spcBef>
          <a:spcPts val="1200"/>
        </a:spcBef>
        <a:spcAft>
          <a:spcPct val="0"/>
        </a:spcAft>
        <a:buClr>
          <a:srgbClr val="97989A"/>
        </a:buClr>
        <a:buFont typeface="Arial" charset="0"/>
        <a:buChar char="–"/>
        <a:defRPr lang="en-US" sz="1600" kern="1200" dirty="0">
          <a:solidFill>
            <a:schemeClr val="tx1"/>
          </a:solidFill>
          <a:latin typeface="Arial"/>
          <a:ea typeface="+mn-ea"/>
          <a:cs typeface="Arial" pitchFamily="34" charset="0"/>
        </a:defRPr>
      </a:lvl4pPr>
      <a:lvl5pPr marL="809625" indent="-271463" algn="l" rtl="0" fontAlgn="base">
        <a:spcBef>
          <a:spcPts val="1200"/>
        </a:spcBef>
        <a:spcAft>
          <a:spcPct val="0"/>
        </a:spcAft>
        <a:buClr>
          <a:srgbClr val="97989A"/>
        </a:buClr>
        <a:buFont typeface="Arial" charset="0"/>
        <a:buChar char="■"/>
        <a:defRPr lang="en-GB" sz="1600" kern="1200" dirty="0">
          <a:solidFill>
            <a:schemeClr val="tx1"/>
          </a:solidFill>
          <a:latin typeface="Arial"/>
          <a:ea typeface="+mn-ea"/>
          <a:cs typeface="Arial" pitchFamily="34" charset="0"/>
        </a:defRPr>
      </a:lvl5pPr>
      <a:lvl6pPr marL="1082675" indent="-273050" algn="l" defTabSz="893763"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Arial" pitchFamily="34" charset="0"/>
        </a:defRPr>
      </a:lvl6pPr>
      <a:lvl7pPr marL="1344613" indent="-266700" algn="l" defTabSz="914400" rtl="0" eaLnBrk="1" latinLnBrk="0" hangingPunct="1">
        <a:lnSpc>
          <a:spcPct val="100000"/>
        </a:lnSpc>
        <a:spcBef>
          <a:spcPts val="1200"/>
        </a:spcBef>
        <a:buClr>
          <a:srgbClr val="97989A"/>
        </a:buClr>
        <a:buFont typeface="Arial" pitchFamily="34" charset="0"/>
        <a:buChar char="■"/>
        <a:defRPr lang="en-GB" sz="1600" kern="1200" baseline="0" dirty="0" smtClean="0">
          <a:solidFill>
            <a:schemeClr val="tx1"/>
          </a:solidFill>
          <a:latin typeface="Arial"/>
          <a:ea typeface="+mn-ea"/>
          <a:cs typeface="Arial" pitchFamily="34" charset="0"/>
        </a:defRPr>
      </a:lvl7pPr>
      <a:lvl8pPr marL="1619250" indent="-274638" algn="l" defTabSz="914400"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mn-cs"/>
        </a:defRPr>
      </a:lvl8pPr>
      <a:lvl9pPr marL="1876425" indent="-257175" algn="l" defTabSz="914400" rtl="0" eaLnBrk="1" latinLnBrk="0" hangingPunct="1">
        <a:lnSpc>
          <a:spcPct val="100000"/>
        </a:lnSpc>
        <a:spcBef>
          <a:spcPts val="1200"/>
        </a:spcBef>
        <a:buClr>
          <a:srgbClr val="97989A"/>
        </a:buClr>
        <a:buFont typeface="Arial" pitchFamily="34" charset="0"/>
        <a:buChar char="■"/>
        <a:defRPr lang="en-GB" sz="1600" kern="1200" dirty="0" smtClean="0">
          <a:solidFill>
            <a:schemeClr val="tx1"/>
          </a:solidFill>
          <a:latin typeface="Arial"/>
          <a:ea typeface="+mn-ea"/>
          <a:cs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1.png"/><Relationship Id="rId7"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10" Type="http://schemas.openxmlformats.org/officeDocument/2006/relationships/image" Target="../media/image33.png"/><Relationship Id="rId4" Type="http://schemas.openxmlformats.org/officeDocument/2006/relationships/image" Target="../media/image27.gif"/><Relationship Id="rId9" Type="http://schemas.openxmlformats.org/officeDocument/2006/relationships/image" Target="../media/image32.png"/></Relationships>
</file>

<file path=ppt/slides/_rels/slide2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1.png"/><Relationship Id="rId7" Type="http://schemas.openxmlformats.org/officeDocument/2006/relationships/image" Target="../media/image3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hyperlink" Target="http://www.learch.eu/"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8" Type="http://schemas.openxmlformats.org/officeDocument/2006/relationships/image" Target="../media/image48.png"/><Relationship Id="rId13" Type="http://schemas.microsoft.com/office/2007/relationships/hdphoto" Target="../media/hdphoto3.wdp"/><Relationship Id="rId3" Type="http://schemas.openxmlformats.org/officeDocument/2006/relationships/image" Target="../media/image5.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7.png"/><Relationship Id="rId11" Type="http://schemas.microsoft.com/office/2007/relationships/hdphoto" Target="../media/hdphoto2.wdp"/><Relationship Id="rId5" Type="http://schemas.openxmlformats.org/officeDocument/2006/relationships/image" Target="../media/image46.png"/><Relationship Id="rId15" Type="http://schemas.microsoft.com/office/2007/relationships/hdphoto" Target="../media/hdphoto4.wdp"/><Relationship Id="rId10" Type="http://schemas.openxmlformats.org/officeDocument/2006/relationships/image" Target="../media/image49.png"/><Relationship Id="rId4" Type="http://schemas.openxmlformats.org/officeDocument/2006/relationships/image" Target="../media/image11.png"/><Relationship Id="rId9" Type="http://schemas.microsoft.com/office/2007/relationships/hdphoto" Target="../media/hdphoto1.wdp"/><Relationship Id="rId14" Type="http://schemas.openxmlformats.org/officeDocument/2006/relationships/image" Target="../media/image51.png"/></Relationships>
</file>

<file path=ppt/slides/_rels/slide3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1.png"/><Relationship Id="rId7" Type="http://schemas.openxmlformats.org/officeDocument/2006/relationships/image" Target="../media/image3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0.png"/><Relationship Id="rId5" Type="http://schemas.openxmlformats.org/officeDocument/2006/relationships/image" Target="../media/image35.png"/><Relationship Id="rId10" Type="http://schemas.openxmlformats.org/officeDocument/2006/relationships/image" Target="../media/image39.png"/><Relationship Id="rId4" Type="http://schemas.openxmlformats.org/officeDocument/2006/relationships/image" Target="../media/image34.png"/><Relationship Id="rId9" Type="http://schemas.openxmlformats.org/officeDocument/2006/relationships/hyperlink" Target="http://www.learch.eu/"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5.wdp"/></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8.png"/><Relationship Id="rId1" Type="http://schemas.openxmlformats.org/officeDocument/2006/relationships/slideLayout" Target="../slideLayouts/slideLayout1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9.png"/><Relationship Id="rId2" Type="http://schemas.openxmlformats.org/officeDocument/2006/relationships/image" Target="../media/image65.jpeg"/><Relationship Id="rId1" Type="http://schemas.openxmlformats.org/officeDocument/2006/relationships/slideLayout" Target="../slideLayouts/slideLayout1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2.xml"/><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hyperlink" Target="http://www.infodata.lu/documentation/accountix"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itre 1"/>
          <p:cNvSpPr>
            <a:spLocks noGrp="1"/>
          </p:cNvSpPr>
          <p:nvPr>
            <p:ph type="ctrTitle"/>
          </p:nvPr>
        </p:nvSpPr>
        <p:spPr/>
        <p:txBody>
          <a:bodyPr/>
          <a:lstStyle/>
          <a:p>
            <a:pPr eaLnBrk="1" hangingPunct="1"/>
            <a:r>
              <a:rPr lang="fr-LU" dirty="0" smtClean="0"/>
              <a:t>INFODATADAY 2013</a:t>
            </a:r>
          </a:p>
        </p:txBody>
      </p:sp>
      <p:sp>
        <p:nvSpPr>
          <p:cNvPr id="3" name="Sous-titr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fr-LU" dirty="0" smtClean="0"/>
          </a:p>
          <a:p>
            <a:pPr eaLnBrk="1" fontAlgn="auto" hangingPunct="1">
              <a:spcAft>
                <a:spcPts val="0"/>
              </a:spcAft>
              <a:buFont typeface="Arial" pitchFamily="34" charset="0"/>
              <a:buNone/>
              <a:defRPr/>
            </a:pPr>
            <a:r>
              <a:rPr lang="fr-LU" dirty="0" smtClean="0">
                <a:solidFill>
                  <a:schemeClr val="tx1"/>
                </a:solidFill>
              </a:rPr>
              <a:t>INTEGRIX+ : Module COMPTABILITE</a:t>
            </a:r>
          </a:p>
          <a:p>
            <a:pPr eaLnBrk="1" fontAlgn="auto" hangingPunct="1">
              <a:spcAft>
                <a:spcPts val="0"/>
              </a:spcAft>
              <a:buFont typeface="Arial" pitchFamily="34" charset="0"/>
              <a:buNone/>
              <a:defRPr/>
            </a:pPr>
            <a:r>
              <a:rPr lang="fr-LU" dirty="0" smtClean="0">
                <a:solidFill>
                  <a:schemeClr val="tx1"/>
                </a:solidFill>
              </a:rPr>
              <a:t>(ACCOUNTIX)</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06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déclarations FAIA</a:t>
            </a:r>
            <a:endParaRPr lang="fr-LU" sz="2000" dirty="0" smtClean="0"/>
          </a:p>
          <a:p>
            <a:pPr marL="0" indent="0" eaLnBrk="1" hangingPunct="1">
              <a:buFont typeface="Arial" charset="0"/>
              <a:buNone/>
              <a:defRPr/>
            </a:pPr>
            <a:endParaRPr lang="fr-LU" sz="2000" dirty="0"/>
          </a:p>
          <a:p>
            <a:pPr marL="0" indent="0" eaLnBrk="1" hangingPunct="1">
              <a:buNone/>
              <a:defRPr/>
            </a:pPr>
            <a:r>
              <a:rPr lang="fr-LU" sz="2000" dirty="0" smtClean="0"/>
              <a:t>	</a:t>
            </a:r>
            <a:r>
              <a:rPr lang="fr-LU" sz="2400" b="1" dirty="0"/>
              <a:t> </a:t>
            </a:r>
            <a:r>
              <a:rPr lang="fr-LU" sz="2400" b="1" dirty="0" smtClean="0"/>
              <a:t>Dans ACCOUNTIX (suite)</a:t>
            </a:r>
            <a:endParaRPr lang="fr-LU" sz="2400" dirty="0"/>
          </a:p>
          <a:p>
            <a:pPr marL="0" indent="0" eaLnBrk="1" hangingPunct="1">
              <a:buNone/>
              <a:defRPr/>
            </a:pPr>
            <a:endParaRPr lang="fr-LU" sz="900" dirty="0"/>
          </a:p>
          <a:p>
            <a:pPr marL="0" indent="0" eaLnBrk="1" hangingPunct="1">
              <a:buNone/>
              <a:defRPr/>
            </a:pPr>
            <a:r>
              <a:rPr lang="fr-LU" sz="2400" dirty="0" smtClean="0"/>
              <a:t>Génération du fichier : Module Fiduciaire &gt; FAIA &gt; Génération du fichier FAIA</a:t>
            </a:r>
          </a:p>
          <a:p>
            <a:pPr marL="0" indent="0" eaLnBrk="1" hangingPunct="1">
              <a:buNone/>
              <a:defRPr/>
            </a:pPr>
            <a:endParaRPr lang="fr-LU" sz="2000" dirty="0"/>
          </a:p>
          <a:p>
            <a:pPr marL="0" indent="0" eaLnBrk="1" hangingPunct="1">
              <a:buNone/>
              <a:defRPr/>
            </a:pPr>
            <a:endParaRPr lang="fr-LU" sz="20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3717032"/>
            <a:ext cx="5512634" cy="2365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51874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06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déclarations FAIA</a:t>
            </a:r>
            <a:endParaRPr lang="fr-LU" sz="2000" dirty="0" smtClean="0"/>
          </a:p>
          <a:p>
            <a:pPr marL="0" indent="0" eaLnBrk="1" hangingPunct="1">
              <a:buFont typeface="Arial" charset="0"/>
              <a:buNone/>
              <a:defRPr/>
            </a:pPr>
            <a:endParaRPr lang="fr-LU" sz="2000" dirty="0"/>
          </a:p>
          <a:p>
            <a:pPr marL="0" indent="0" eaLnBrk="1" hangingPunct="1">
              <a:buNone/>
              <a:defRPr/>
            </a:pPr>
            <a:r>
              <a:rPr lang="fr-LU" sz="2000" dirty="0" smtClean="0"/>
              <a:t>	</a:t>
            </a:r>
            <a:r>
              <a:rPr lang="fr-LU" sz="2400" b="1" dirty="0"/>
              <a:t> </a:t>
            </a:r>
            <a:r>
              <a:rPr lang="fr-LU" sz="2400" b="1" dirty="0" smtClean="0"/>
              <a:t>Procédure à suivre …</a:t>
            </a:r>
          </a:p>
          <a:p>
            <a:pPr marL="0" indent="0" eaLnBrk="1" hangingPunct="1">
              <a:buNone/>
              <a:defRPr/>
            </a:pPr>
            <a:endParaRPr lang="fr-LU" sz="2400" b="1" dirty="0"/>
          </a:p>
          <a:p>
            <a:pPr eaLnBrk="1" hangingPunct="1">
              <a:buFontTx/>
              <a:buChar char="-"/>
              <a:defRPr/>
            </a:pPr>
            <a:r>
              <a:rPr lang="fr-LU" sz="2400" dirty="0" smtClean="0"/>
              <a:t>Installation </a:t>
            </a:r>
            <a:r>
              <a:rPr lang="fr-LU" sz="2400" dirty="0"/>
              <a:t>d’une mise à jour </a:t>
            </a:r>
            <a:r>
              <a:rPr lang="fr-LU" sz="2400" dirty="0" err="1"/>
              <a:t>Accountix</a:t>
            </a:r>
            <a:r>
              <a:rPr lang="fr-LU" sz="2400" dirty="0"/>
              <a:t> pour obtenir les nouvelles fonctionnalités </a:t>
            </a:r>
            <a:r>
              <a:rPr lang="fr-LU" sz="2400" dirty="0" smtClean="0"/>
              <a:t>FAIA</a:t>
            </a:r>
          </a:p>
          <a:p>
            <a:pPr eaLnBrk="1" hangingPunct="1">
              <a:buFontTx/>
              <a:buChar char="-"/>
              <a:defRPr/>
            </a:pPr>
            <a:r>
              <a:rPr lang="fr-LU" sz="2400" dirty="0" smtClean="0"/>
              <a:t>Paramétrage des différents écrans dans </a:t>
            </a:r>
            <a:r>
              <a:rPr lang="fr-LU" sz="2400" dirty="0" err="1" smtClean="0"/>
              <a:t>Accountix</a:t>
            </a:r>
            <a:endParaRPr lang="fr-LU" sz="2400" dirty="0" smtClean="0"/>
          </a:p>
          <a:p>
            <a:pPr eaLnBrk="1" hangingPunct="1">
              <a:buFontTx/>
              <a:buChar char="-"/>
              <a:defRPr/>
            </a:pPr>
            <a:r>
              <a:rPr lang="fr-LU" sz="2400" dirty="0" smtClean="0"/>
              <a:t>Formation sur le nouveau module</a:t>
            </a:r>
          </a:p>
          <a:p>
            <a:pPr marL="0" indent="0" eaLnBrk="1" hangingPunct="1">
              <a:buNone/>
              <a:defRPr/>
            </a:pPr>
            <a:endParaRPr lang="fr-LU" sz="2400" dirty="0" smtClean="0"/>
          </a:p>
          <a:p>
            <a:pPr eaLnBrk="1" hangingPunct="1">
              <a:buFontTx/>
              <a:buChar char="-"/>
              <a:defRPr/>
            </a:pPr>
            <a:r>
              <a:rPr lang="fr-LU" sz="2400" b="1" u="sng" dirty="0" smtClean="0"/>
              <a:t>Note</a:t>
            </a:r>
            <a:r>
              <a:rPr lang="fr-LU" sz="2400" dirty="0" smtClean="0"/>
              <a:t> : Cette installation peut être faite en même temps que l’installation du module SEPA</a:t>
            </a:r>
          </a:p>
          <a:p>
            <a:pPr eaLnBrk="1" hangingPunct="1">
              <a:buFontTx/>
              <a:buChar char="-"/>
              <a:defRPr/>
            </a:pPr>
            <a:endParaRPr lang="fr-LU" sz="2000" dirty="0"/>
          </a:p>
          <a:p>
            <a:pPr marL="0" indent="0" eaLnBrk="1" hangingPunct="1">
              <a:buNone/>
              <a:defRPr/>
            </a:pPr>
            <a:endParaRPr lang="fr-LU" sz="2000" dirty="0"/>
          </a:p>
          <a:p>
            <a:pPr marL="0" indent="0" eaLnBrk="1" hangingPunct="1">
              <a:buNone/>
              <a:defRPr/>
            </a:pPr>
            <a:endParaRPr lang="fr-LU" sz="2000" dirty="0"/>
          </a:p>
          <a:p>
            <a:pPr marL="0" indent="0" eaLnBrk="1" hangingPunct="1">
              <a:buNone/>
              <a:defRPr/>
            </a:pPr>
            <a:endParaRPr lang="fr-LU" sz="2000" dirty="0"/>
          </a:p>
          <a:p>
            <a:pPr marL="0" indent="0" eaLnBrk="1" hangingPunct="1">
              <a:buNone/>
              <a:defRPr/>
            </a:pPr>
            <a:endParaRPr lang="fr-LU" sz="2000" dirty="0" smtClean="0"/>
          </a:p>
        </p:txBody>
      </p:sp>
    </p:spTree>
    <p:extLst>
      <p:ext uri="{BB962C8B-B14F-4D97-AF65-F5344CB8AC3E}">
        <p14:creationId xmlns:p14="http://schemas.microsoft.com/office/powerpoint/2010/main" val="1580494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53988" y="1103313"/>
            <a:ext cx="8872537" cy="5146675"/>
          </a:xfrm>
        </p:spPr>
        <p:txBody>
          <a:bodyPr/>
          <a:lstStyle/>
          <a:p>
            <a:pPr marL="0" indent="0" algn="ctr" eaLnBrk="1" hangingPunct="1">
              <a:buFont typeface="Arial" charset="0"/>
              <a:buNone/>
              <a:defRPr/>
            </a:pPr>
            <a:r>
              <a:rPr lang="fr-LU" sz="2600" b="1" dirty="0" smtClean="0">
                <a:solidFill>
                  <a:schemeClr val="accent6"/>
                </a:solidFill>
              </a:rPr>
              <a:t>Nouveautés 2014 : module clients « rappels automatiques»</a:t>
            </a:r>
            <a:endParaRPr lang="fr-LU" sz="2600" dirty="0"/>
          </a:p>
          <a:p>
            <a:pPr marL="0" indent="0" algn="ctr" eaLnBrk="1" hangingPunct="1">
              <a:buFont typeface="Arial" charset="0"/>
              <a:buNone/>
              <a:defRPr/>
            </a:pPr>
            <a:endParaRPr lang="fr-LU" sz="1100" dirty="0"/>
          </a:p>
          <a:p>
            <a:pPr eaLnBrk="1" hangingPunct="1">
              <a:buFontTx/>
              <a:buChar char="-"/>
              <a:defRPr/>
            </a:pPr>
            <a:r>
              <a:rPr lang="fr-LU" sz="2200" dirty="0" smtClean="0"/>
              <a:t>Il est désormais possible dans </a:t>
            </a:r>
            <a:r>
              <a:rPr lang="fr-LU" sz="2200" dirty="0" err="1" smtClean="0"/>
              <a:t>Accountix</a:t>
            </a:r>
            <a:r>
              <a:rPr lang="fr-LU" sz="2200" dirty="0" smtClean="0"/>
              <a:t> d’exporter l’historique des rappels dans un fichier texte (.</a:t>
            </a:r>
            <a:r>
              <a:rPr lang="fr-LU" sz="2200" dirty="0" err="1" smtClean="0"/>
              <a:t>txt</a:t>
            </a:r>
            <a:r>
              <a:rPr lang="fr-LU" sz="2200" dirty="0" smtClean="0"/>
              <a:t>)</a:t>
            </a:r>
          </a:p>
          <a:p>
            <a:pPr eaLnBrk="1" hangingPunct="1">
              <a:buFontTx/>
              <a:buChar char="-"/>
              <a:defRPr/>
            </a:pPr>
            <a:r>
              <a:rPr lang="fr-LU" sz="2200" dirty="0" smtClean="0"/>
              <a:t>Nouvelle possibilité de générer un seul fichier PDF avec tous les RAPPELS ou autant de fichiers PDF que de rappels.</a:t>
            </a:r>
          </a:p>
          <a:p>
            <a:pPr marL="0" indent="0" eaLnBrk="1" hangingPunct="1">
              <a:buNone/>
              <a:defRPr/>
            </a:pPr>
            <a:endParaRPr lang="fr-LU" sz="700" dirty="0"/>
          </a:p>
          <a:p>
            <a:pPr marL="0" indent="0" eaLnBrk="1" hangingPunct="1">
              <a:buNone/>
              <a:defRPr/>
            </a:pPr>
            <a:r>
              <a:rPr lang="fr-LU" sz="2000" dirty="0"/>
              <a:t>	</a:t>
            </a:r>
            <a:r>
              <a:rPr lang="fr-LU" sz="2000" b="1" dirty="0"/>
              <a:t>Bon à savoir </a:t>
            </a:r>
            <a:r>
              <a:rPr lang="fr-LU" sz="2000" b="1" dirty="0" smtClean="0"/>
              <a:t>…</a:t>
            </a:r>
          </a:p>
          <a:p>
            <a:pPr marL="0" indent="0" eaLnBrk="1" hangingPunct="1">
              <a:buNone/>
              <a:defRPr/>
            </a:pPr>
            <a:endParaRPr lang="fr-LU" sz="700" b="1" dirty="0" smtClean="0"/>
          </a:p>
          <a:p>
            <a:pPr eaLnBrk="1" hangingPunct="1">
              <a:buFontTx/>
              <a:buChar char="-"/>
              <a:defRPr/>
            </a:pPr>
            <a:r>
              <a:rPr lang="fr-LU" sz="2200" dirty="0" smtClean="0"/>
              <a:t>Liaison vers logiciel de gestion de fax, mails pour envoi automatique</a:t>
            </a:r>
          </a:p>
          <a:p>
            <a:pPr eaLnBrk="1" hangingPunct="1">
              <a:buFontTx/>
              <a:buChar char="-"/>
              <a:defRPr/>
            </a:pPr>
            <a:r>
              <a:rPr lang="fr-LU" sz="2200" dirty="0" smtClean="0"/>
              <a:t>Historique des rappels disponible dans les documents  commerciaux,</a:t>
            </a:r>
          </a:p>
          <a:p>
            <a:pPr eaLnBrk="1" hangingPunct="1">
              <a:buFontTx/>
              <a:buChar char="-"/>
              <a:defRPr/>
            </a:pPr>
            <a:r>
              <a:rPr lang="fr-LU" sz="2200" dirty="0" smtClean="0"/>
              <a:t>Historique des rappels disponible depuis le signalétique client,</a:t>
            </a:r>
          </a:p>
          <a:p>
            <a:pPr eaLnBrk="1" hangingPunct="1">
              <a:buFontTx/>
              <a:buChar char="-"/>
              <a:defRPr/>
            </a:pPr>
            <a:r>
              <a:rPr lang="fr-LU" sz="2200" dirty="0" smtClean="0"/>
              <a:t>Gestion des frais sur les différents masques de rappels (non comptabilisé),</a:t>
            </a:r>
          </a:p>
          <a:p>
            <a:pPr eaLnBrk="1" hangingPunct="1">
              <a:buFontTx/>
              <a:buChar char="-"/>
              <a:defRPr/>
            </a:pPr>
            <a:r>
              <a:rPr lang="fr-LU" sz="2200" dirty="0" smtClean="0"/>
              <a:t>Calcul d’intérêts possible  (non comptabilisé).</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53988" y="1103313"/>
            <a:ext cx="8872537" cy="5146675"/>
          </a:xfrm>
        </p:spPr>
        <p:txBody>
          <a:bodyPr/>
          <a:lstStyle/>
          <a:p>
            <a:pPr marL="0" indent="0" algn="ctr" eaLnBrk="1" hangingPunct="1">
              <a:buNone/>
              <a:defRPr/>
            </a:pPr>
            <a:r>
              <a:rPr lang="fr-LU" sz="2800" b="1" dirty="0">
                <a:solidFill>
                  <a:schemeClr val="accent6"/>
                </a:solidFill>
              </a:rPr>
              <a:t>Nouveautés 2014 : </a:t>
            </a:r>
            <a:r>
              <a:rPr lang="fr-LU" sz="2800" b="1" dirty="0" smtClean="0">
                <a:solidFill>
                  <a:schemeClr val="accent6"/>
                </a:solidFill>
              </a:rPr>
              <a:t>module fournisseurs </a:t>
            </a:r>
            <a:r>
              <a:rPr lang="fr-LU" sz="2800" b="1" dirty="0">
                <a:solidFill>
                  <a:schemeClr val="accent6"/>
                </a:solidFill>
              </a:rPr>
              <a:t>« v</a:t>
            </a:r>
            <a:r>
              <a:rPr lang="fr-LU" sz="2800" b="1" dirty="0" smtClean="0">
                <a:solidFill>
                  <a:schemeClr val="accent6"/>
                </a:solidFill>
              </a:rPr>
              <a:t>irements»</a:t>
            </a:r>
            <a:endParaRPr lang="fr-LU" sz="2800" dirty="0"/>
          </a:p>
          <a:p>
            <a:pPr marL="0" indent="0" algn="ctr" eaLnBrk="1" hangingPunct="1">
              <a:buFont typeface="Arial" charset="0"/>
              <a:buNone/>
              <a:defRPr/>
            </a:pPr>
            <a:endParaRPr lang="fr-LU" sz="2000" dirty="0"/>
          </a:p>
          <a:p>
            <a:pPr marL="0" indent="0" eaLnBrk="1" hangingPunct="1">
              <a:buFont typeface="Arial" charset="0"/>
              <a:buNone/>
              <a:defRPr/>
            </a:pPr>
            <a:r>
              <a:rPr lang="fr-LU" sz="2400" dirty="0" smtClean="0"/>
              <a:t>Il </a:t>
            </a:r>
            <a:r>
              <a:rPr lang="fr-LU" sz="2400" dirty="0" smtClean="0"/>
              <a:t>est désormais possible dans Accountix d’envoyer les relevés de paiements fournisseurs par mail avec un PDF attaché. Ce PDF pouvant inclure une présentation reprenant le logo de la société.</a:t>
            </a:r>
          </a:p>
          <a:p>
            <a:pPr marL="0" indent="0" eaLnBrk="1" hangingPunct="1">
              <a:buFont typeface="Arial" charset="0"/>
              <a:buNone/>
              <a:defRPr/>
            </a:pPr>
            <a:endParaRPr lang="fr-LU" sz="2400" dirty="0" smtClean="0"/>
          </a:p>
          <a:p>
            <a:pPr marL="0" indent="0" eaLnBrk="1" hangingPunct="1">
              <a:buFont typeface="Arial" charset="0"/>
              <a:buNone/>
              <a:defRPr/>
            </a:pPr>
            <a:r>
              <a:rPr lang="fr-LU" sz="2400" dirty="0" smtClean="0"/>
              <a:t>Il est possible de générer un seul fichier PDF avec l’ensemble des relevés de paiements, ou bien de générer autant de fichiers PDF que de relevés</a:t>
            </a:r>
          </a:p>
          <a:p>
            <a:pPr marL="0" indent="0" eaLnBrk="1" hangingPunct="1">
              <a:buFont typeface="Arial" charset="0"/>
              <a:buNone/>
              <a:defRPr/>
            </a:pPr>
            <a:endParaRPr lang="fr-LU" sz="2000" dirty="0" smtClean="0"/>
          </a:p>
          <a:p>
            <a:pPr marL="0" indent="0" eaLnBrk="1" hangingPunct="1">
              <a:buFont typeface="Arial" charset="0"/>
              <a:buNone/>
              <a:defRPr/>
            </a:pPr>
            <a:endParaRPr lang="fr-LU" sz="2000" dirty="0" smtClean="0">
              <a:solidFill>
                <a:srgbClr val="FF0000"/>
              </a:solidFill>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4846" y="4623051"/>
            <a:ext cx="2525266" cy="13232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53988" y="1103313"/>
            <a:ext cx="8872537" cy="5146675"/>
          </a:xfrm>
        </p:spPr>
        <p:txBody>
          <a:bodyPr/>
          <a:lstStyle/>
          <a:p>
            <a:pPr marL="0" indent="0" algn="ctr" eaLnBrk="1" hangingPunct="1">
              <a:buNone/>
              <a:defRPr/>
            </a:pPr>
            <a:r>
              <a:rPr lang="fr-LU" sz="2800" b="1" dirty="0">
                <a:solidFill>
                  <a:schemeClr val="accent6"/>
                </a:solidFill>
              </a:rPr>
              <a:t>Nouveautés 2014 : </a:t>
            </a:r>
            <a:r>
              <a:rPr lang="fr-LU" sz="2800" b="1" dirty="0" smtClean="0">
                <a:solidFill>
                  <a:schemeClr val="accent6"/>
                </a:solidFill>
              </a:rPr>
              <a:t>module fournisseurs </a:t>
            </a:r>
            <a:r>
              <a:rPr lang="fr-LU" sz="2800" b="1" dirty="0">
                <a:solidFill>
                  <a:schemeClr val="accent6"/>
                </a:solidFill>
              </a:rPr>
              <a:t>« v</a:t>
            </a:r>
            <a:r>
              <a:rPr lang="fr-LU" sz="2800" b="1" dirty="0" smtClean="0">
                <a:solidFill>
                  <a:schemeClr val="accent6"/>
                </a:solidFill>
              </a:rPr>
              <a:t>irements»</a:t>
            </a:r>
            <a:endParaRPr lang="fr-LU" sz="2800" dirty="0"/>
          </a:p>
          <a:p>
            <a:pPr marL="0" indent="0" algn="ctr" eaLnBrk="1" hangingPunct="1">
              <a:buFont typeface="Arial" charset="0"/>
              <a:buNone/>
              <a:defRPr/>
            </a:pPr>
            <a:endParaRPr lang="fr-LU" sz="2000" dirty="0"/>
          </a:p>
          <a:p>
            <a:pPr marL="0" indent="0" eaLnBrk="1" hangingPunct="1">
              <a:buFont typeface="Arial" charset="0"/>
              <a:buNone/>
              <a:defRPr/>
            </a:pPr>
            <a:r>
              <a:rPr lang="fr-LU" sz="2400" dirty="0" smtClean="0"/>
              <a:t>Exemple :</a:t>
            </a:r>
          </a:p>
          <a:p>
            <a:pPr marL="0" indent="0" eaLnBrk="1" hangingPunct="1">
              <a:buFont typeface="Arial" charset="0"/>
              <a:buNone/>
              <a:defRPr/>
            </a:pPr>
            <a:r>
              <a:rPr lang="fr-LU" sz="2400" dirty="0" smtClean="0"/>
              <a:t> « Le relevé de paiement »</a:t>
            </a:r>
          </a:p>
          <a:p>
            <a:pPr marL="0" indent="0" eaLnBrk="1" hangingPunct="1">
              <a:buFont typeface="Arial" charset="0"/>
              <a:buNone/>
              <a:defRPr/>
            </a:pPr>
            <a:endParaRPr lang="fr-LU" sz="2000" dirty="0" smtClean="0"/>
          </a:p>
          <a:p>
            <a:pPr marL="0" indent="0" eaLnBrk="1" hangingPunct="1">
              <a:buFont typeface="Arial" charset="0"/>
              <a:buNone/>
              <a:defRPr/>
            </a:pPr>
            <a:endParaRPr lang="fr-LU" sz="2000" dirty="0" smtClean="0">
              <a:solidFill>
                <a:srgbClr val="FF0000"/>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914" t="17506" r="24769" b="13640"/>
          <a:stretch/>
        </p:blipFill>
        <p:spPr bwMode="auto">
          <a:xfrm>
            <a:off x="3779912" y="1916832"/>
            <a:ext cx="4943163" cy="39604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560439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53988" y="1103313"/>
            <a:ext cx="8872537" cy="5146675"/>
          </a:xfrm>
        </p:spPr>
        <p:txBody>
          <a:bodyPr/>
          <a:lstStyle/>
          <a:p>
            <a:pPr marL="0" indent="0" algn="ctr" eaLnBrk="1" hangingPunct="1">
              <a:buNone/>
              <a:defRPr/>
            </a:pPr>
            <a:r>
              <a:rPr lang="fr-LU" sz="2800" b="1" dirty="0">
                <a:solidFill>
                  <a:schemeClr val="accent6"/>
                </a:solidFill>
              </a:rPr>
              <a:t>Nouveautés 2014 </a:t>
            </a:r>
            <a:r>
              <a:rPr lang="fr-LU" sz="2800" b="1" dirty="0" smtClean="0">
                <a:solidFill>
                  <a:schemeClr val="accent6"/>
                </a:solidFill>
              </a:rPr>
              <a:t>: les nouvelles éditions PDF</a:t>
            </a:r>
            <a:endParaRPr lang="fr-LU" sz="2800" dirty="0"/>
          </a:p>
          <a:p>
            <a:pPr marL="0" indent="0" algn="ctr" eaLnBrk="1" hangingPunct="1">
              <a:buFont typeface="Arial" charset="0"/>
              <a:buNone/>
              <a:defRPr/>
            </a:pPr>
            <a:endParaRPr lang="fr-LU" sz="600" dirty="0"/>
          </a:p>
          <a:p>
            <a:pPr marL="0" indent="0" eaLnBrk="1" hangingPunct="1">
              <a:buFont typeface="Arial" charset="0"/>
              <a:buNone/>
              <a:defRPr/>
            </a:pPr>
            <a:r>
              <a:rPr lang="fr-LU" sz="2400" dirty="0" smtClean="0"/>
              <a:t>Il existe de nouvelles éditions possibles dans Accountix au format PDF </a:t>
            </a:r>
          </a:p>
          <a:p>
            <a:pPr eaLnBrk="1" hangingPunct="1">
              <a:buFontTx/>
              <a:buChar char="-"/>
              <a:defRPr/>
            </a:pPr>
            <a:r>
              <a:rPr lang="fr-LU" sz="2400" dirty="0" smtClean="0"/>
              <a:t>Journal centralisateur</a:t>
            </a:r>
          </a:p>
          <a:p>
            <a:pPr eaLnBrk="1" hangingPunct="1">
              <a:buFontTx/>
              <a:buChar char="-"/>
              <a:defRPr/>
            </a:pPr>
            <a:r>
              <a:rPr lang="fr-LU" sz="2400" dirty="0" smtClean="0"/>
              <a:t>Relevé de paiements fournisseurs</a:t>
            </a:r>
          </a:p>
          <a:p>
            <a:pPr eaLnBrk="1" hangingPunct="1">
              <a:buFontTx/>
              <a:buChar char="-"/>
              <a:defRPr/>
            </a:pPr>
            <a:r>
              <a:rPr lang="fr-LU" sz="2400" dirty="0" smtClean="0"/>
              <a:t>Les postes ouverts</a:t>
            </a:r>
          </a:p>
          <a:p>
            <a:pPr eaLnBrk="1" hangingPunct="1">
              <a:buFontTx/>
              <a:buChar char="-"/>
              <a:defRPr/>
            </a:pPr>
            <a:r>
              <a:rPr lang="fr-LU" sz="2400" dirty="0" smtClean="0"/>
              <a:t>La balance multi-sociétés</a:t>
            </a:r>
          </a:p>
          <a:p>
            <a:pPr eaLnBrk="1" hangingPunct="1">
              <a:buFontTx/>
              <a:buChar char="-"/>
              <a:defRPr/>
            </a:pPr>
            <a:r>
              <a:rPr lang="fr-LU" sz="2400" dirty="0" smtClean="0"/>
              <a:t>Rappels clients</a:t>
            </a:r>
          </a:p>
          <a:p>
            <a:pPr eaLnBrk="1" hangingPunct="1">
              <a:buFontTx/>
              <a:buChar char="-"/>
              <a:defRPr/>
            </a:pPr>
            <a:r>
              <a:rPr lang="fr-LU" sz="2400" dirty="0" smtClean="0"/>
              <a:t>Le résultat des recherches d’écritures</a:t>
            </a:r>
          </a:p>
          <a:p>
            <a:pPr marL="0" indent="0" eaLnBrk="1" hangingPunct="1">
              <a:buFontTx/>
              <a:buChar char="-"/>
              <a:defRPr/>
            </a:pPr>
            <a:r>
              <a:rPr lang="fr-LU" sz="2400" dirty="0" smtClean="0"/>
              <a:t> ……</a:t>
            </a:r>
          </a:p>
          <a:p>
            <a:pPr marL="0" indent="0" eaLnBrk="1" hangingPunct="1">
              <a:buFontTx/>
              <a:buChar char="-"/>
              <a:defRPr/>
            </a:pPr>
            <a:endParaRPr lang="fr-LU" sz="1050" dirty="0" smtClean="0"/>
          </a:p>
          <a:p>
            <a:pPr marL="0" indent="0" eaLnBrk="1" hangingPunct="1">
              <a:buNone/>
              <a:defRPr/>
            </a:pPr>
            <a:r>
              <a:rPr lang="fr-LU" sz="2400" dirty="0" smtClean="0"/>
              <a:t>A ce jour, 90 % des éditions sont « </a:t>
            </a:r>
            <a:r>
              <a:rPr lang="fr-LU" sz="2400" dirty="0" err="1" smtClean="0"/>
              <a:t>PDFisées</a:t>
            </a:r>
            <a:r>
              <a:rPr lang="fr-LU" sz="2400" dirty="0" smtClean="0"/>
              <a:t> »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904287" cy="4897437"/>
          </a:xfrm>
        </p:spPr>
        <p:txBody>
          <a:bodyPr/>
          <a:lstStyle/>
          <a:p>
            <a:pPr marL="0" indent="0" algn="ctr" eaLnBrk="1" hangingPunct="1">
              <a:buNone/>
              <a:defRPr/>
            </a:pPr>
            <a:r>
              <a:rPr lang="fr-LU" sz="2800" b="1" dirty="0" smtClean="0">
                <a:solidFill>
                  <a:schemeClr val="accent6"/>
                </a:solidFill>
              </a:rPr>
              <a:t>Nouveautés </a:t>
            </a:r>
            <a:r>
              <a:rPr lang="fr-LU" sz="2800" b="1" dirty="0">
                <a:solidFill>
                  <a:schemeClr val="accent6"/>
                </a:solidFill>
              </a:rPr>
              <a:t>2014 </a:t>
            </a:r>
            <a:r>
              <a:rPr lang="fr-LU" sz="2800" b="1" dirty="0" smtClean="0">
                <a:solidFill>
                  <a:schemeClr val="accent6"/>
                </a:solidFill>
              </a:rPr>
              <a:t>: les clôtures (1/2)</a:t>
            </a:r>
          </a:p>
          <a:p>
            <a:pPr marL="0" indent="0" algn="ctr" eaLnBrk="1" hangingPunct="1">
              <a:buNone/>
              <a:defRPr/>
            </a:pPr>
            <a:endParaRPr lang="fr-LU" sz="2800" b="1" dirty="0">
              <a:solidFill>
                <a:schemeClr val="accent6"/>
              </a:solidFill>
            </a:endParaRPr>
          </a:p>
          <a:p>
            <a:pPr eaLnBrk="1" hangingPunct="1">
              <a:buFontTx/>
              <a:buChar char="-"/>
              <a:defRPr/>
            </a:pPr>
            <a:r>
              <a:rPr lang="fr-LU" sz="2400" dirty="0" smtClean="0"/>
              <a:t>Traçabilité pour savoir qui a clôturé une période et à quelle date …</a:t>
            </a:r>
            <a:endParaRPr lang="fr-LU" sz="2400" dirty="0"/>
          </a:p>
          <a:p>
            <a:pPr eaLnBrk="1" hangingPunct="1">
              <a:buFontTx/>
              <a:buChar char="-"/>
              <a:defRPr/>
            </a:pPr>
            <a:endParaRPr lang="fr-LU" sz="2000" dirty="0" smtClean="0"/>
          </a:p>
          <a:p>
            <a:pPr eaLnBrk="1" hangingPunct="1">
              <a:buFontTx/>
              <a:buChar char="-"/>
              <a:defRPr/>
            </a:pPr>
            <a:endParaRPr lang="fr-LU" sz="2000" dirty="0"/>
          </a:p>
          <a:p>
            <a:pPr marL="0" indent="0" eaLnBrk="1" hangingPunct="1">
              <a:buNone/>
              <a:defRPr/>
            </a:pPr>
            <a:endParaRPr lang="fr-LU" sz="2000" dirty="0" smtClean="0"/>
          </a:p>
          <a:p>
            <a:pPr marL="0" indent="0" eaLnBrk="1" hangingPunct="1">
              <a:buFont typeface="Arial" charset="0"/>
              <a:buNone/>
              <a:defRPr/>
            </a:pPr>
            <a:endParaRPr lang="fr-LU" sz="2800" b="1" dirty="0" smtClean="0">
              <a:solidFill>
                <a:schemeClr val="accent6"/>
              </a:solidFill>
            </a:endParaRPr>
          </a:p>
          <a:p>
            <a:pPr marL="0" indent="0" eaLnBrk="1" hangingPunct="1">
              <a:buFont typeface="Arial" charset="0"/>
              <a:buNone/>
              <a:defRPr/>
            </a:pPr>
            <a:endParaRPr lang="fr-LU" sz="28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3429000"/>
            <a:ext cx="5645621" cy="2615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smtClean="0">
                <a:solidFill>
                  <a:schemeClr val="accent6"/>
                </a:solidFill>
              </a:rPr>
              <a:t>Nouveautés </a:t>
            </a:r>
            <a:r>
              <a:rPr lang="fr-LU" sz="2800" b="1" dirty="0">
                <a:solidFill>
                  <a:schemeClr val="accent6"/>
                </a:solidFill>
              </a:rPr>
              <a:t>2014 </a:t>
            </a:r>
            <a:r>
              <a:rPr lang="fr-LU" sz="2800" b="1" dirty="0" smtClean="0">
                <a:solidFill>
                  <a:schemeClr val="accent6"/>
                </a:solidFill>
              </a:rPr>
              <a:t>: les clôtures (2/2)</a:t>
            </a:r>
          </a:p>
          <a:p>
            <a:pPr marL="0" indent="0" eaLnBrk="1" hangingPunct="1">
              <a:buNone/>
              <a:defRPr/>
            </a:pPr>
            <a:endParaRPr lang="fr-LU" sz="700" dirty="0" smtClean="0"/>
          </a:p>
          <a:p>
            <a:pPr eaLnBrk="1" hangingPunct="1">
              <a:buFontTx/>
              <a:buChar char="-"/>
              <a:defRPr/>
            </a:pPr>
            <a:r>
              <a:rPr lang="fr-LU" sz="2400" dirty="0" smtClean="0"/>
              <a:t>Possibilité d’ouvrir plus de 12 périodes avec gestion de commentaire</a:t>
            </a:r>
          </a:p>
          <a:p>
            <a:pPr eaLnBrk="1" hangingPunct="1">
              <a:buFontTx/>
              <a:buChar char="-"/>
              <a:defRPr/>
            </a:pPr>
            <a:endParaRPr lang="fr-LU" sz="2000" dirty="0"/>
          </a:p>
          <a:p>
            <a:pPr eaLnBrk="1" hangingPunct="1">
              <a:buFontTx/>
              <a:buChar char="-"/>
              <a:defRPr/>
            </a:pPr>
            <a:endParaRPr lang="fr-LU" sz="2000" dirty="0" smtClean="0"/>
          </a:p>
          <a:p>
            <a:pPr marL="0" indent="0" eaLnBrk="1" hangingPunct="1">
              <a:buNone/>
              <a:defRPr/>
            </a:pPr>
            <a:endParaRPr lang="fr-LU" sz="2000" dirty="0"/>
          </a:p>
          <a:p>
            <a:pPr eaLnBrk="1" hangingPunct="1">
              <a:buFontTx/>
              <a:buChar char="-"/>
              <a:defRPr/>
            </a:pPr>
            <a:r>
              <a:rPr lang="fr-LU" sz="2400" dirty="0" smtClean="0"/>
              <a:t>Possibilité d’importer dans une période autre que de 1 à 12</a:t>
            </a:r>
          </a:p>
          <a:p>
            <a:pPr eaLnBrk="1" hangingPunct="1">
              <a:buFontTx/>
              <a:buChar char="-"/>
              <a:defRPr/>
            </a:pPr>
            <a:endParaRPr lang="fr-LU" sz="2000" dirty="0"/>
          </a:p>
          <a:p>
            <a:pPr eaLnBrk="1" hangingPunct="1">
              <a:buFontTx/>
              <a:buChar char="-"/>
              <a:defRPr/>
            </a:pPr>
            <a:endParaRPr lang="fr-LU" sz="2000" dirty="0" smtClean="0"/>
          </a:p>
          <a:p>
            <a:pPr marL="0" indent="0" eaLnBrk="1" hangingPunct="1">
              <a:buNone/>
              <a:defRPr/>
            </a:pPr>
            <a:endParaRPr lang="fr-LU" sz="2000" dirty="0" smtClean="0"/>
          </a:p>
          <a:p>
            <a:pPr eaLnBrk="1" hangingPunct="1">
              <a:buFontTx/>
              <a:buChar char="-"/>
              <a:defRPr/>
            </a:pPr>
            <a:r>
              <a:rPr lang="fr-LU" sz="2400" dirty="0" smtClean="0"/>
              <a:t>Gestion du droit de clôture définitive ou provisoire à un ou plusieurs utilisateurs</a:t>
            </a:r>
          </a:p>
          <a:p>
            <a:pPr marL="0" indent="0" eaLnBrk="1" hangingPunct="1">
              <a:buFont typeface="Arial" charset="0"/>
              <a:buNone/>
              <a:defRPr/>
            </a:pPr>
            <a:endParaRPr lang="fr-LU" sz="2800" b="1" dirty="0" smtClean="0">
              <a:solidFill>
                <a:schemeClr val="accent6"/>
              </a:solidFill>
            </a:endParaRPr>
          </a:p>
          <a:p>
            <a:pPr marL="0" indent="0" eaLnBrk="1" hangingPunct="1">
              <a:buFont typeface="Arial" charset="0"/>
              <a:buNone/>
              <a:defRPr/>
            </a:pPr>
            <a:endParaRPr lang="fr-LU" sz="28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65" t="21508" r="43425" b="72278"/>
          <a:stretch/>
        </p:blipFill>
        <p:spPr bwMode="auto">
          <a:xfrm>
            <a:off x="1388183" y="4365104"/>
            <a:ext cx="6264695" cy="562978"/>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grpSp>
        <p:nvGrpSpPr>
          <p:cNvPr id="3" name="Groupe 2"/>
          <p:cNvGrpSpPr/>
          <p:nvPr/>
        </p:nvGrpSpPr>
        <p:grpSpPr>
          <a:xfrm>
            <a:off x="1388183" y="2929384"/>
            <a:ext cx="6264695" cy="482600"/>
            <a:chOff x="1368215" y="2802384"/>
            <a:chExt cx="6264695" cy="482600"/>
          </a:xfrm>
        </p:grpSpPr>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65" t="16788" r="43425" b="77885"/>
            <a:stretch/>
          </p:blipFill>
          <p:spPr bwMode="auto">
            <a:xfrm>
              <a:off x="1368215" y="2802384"/>
              <a:ext cx="6264695" cy="482600"/>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0580" t="16788" r="54807" b="77885"/>
            <a:stretch/>
          </p:blipFill>
          <p:spPr bwMode="auto">
            <a:xfrm>
              <a:off x="4427984" y="2802384"/>
              <a:ext cx="1676400" cy="48260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41791501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smtClean="0">
                <a:solidFill>
                  <a:schemeClr val="accent6"/>
                </a:solidFill>
              </a:rPr>
              <a:t>Nouveautés </a:t>
            </a:r>
            <a:r>
              <a:rPr lang="fr-LU" sz="2800" b="1" dirty="0">
                <a:solidFill>
                  <a:schemeClr val="accent6"/>
                </a:solidFill>
              </a:rPr>
              <a:t>2014 : l</a:t>
            </a:r>
            <a:r>
              <a:rPr lang="fr-LU" sz="2800" b="1" dirty="0" smtClean="0">
                <a:solidFill>
                  <a:schemeClr val="accent6"/>
                </a:solidFill>
              </a:rPr>
              <a:t>a balance financière </a:t>
            </a:r>
          </a:p>
          <a:p>
            <a:pPr marL="0" indent="0" eaLnBrk="1" hangingPunct="1">
              <a:buFont typeface="Arial" charset="0"/>
              <a:buNone/>
              <a:defRPr/>
            </a:pPr>
            <a:endParaRPr lang="fr-LU" sz="2800" dirty="0"/>
          </a:p>
          <a:p>
            <a:pPr eaLnBrk="1" hangingPunct="1">
              <a:buFontTx/>
              <a:buChar char="-"/>
              <a:defRPr/>
            </a:pPr>
            <a:r>
              <a:rPr lang="fr-LU" sz="2400" dirty="0" smtClean="0"/>
              <a:t>Edition d’une balance financière à une date donnée</a:t>
            </a:r>
          </a:p>
          <a:p>
            <a:pPr eaLnBrk="1" hangingPunct="1">
              <a:buFontTx/>
              <a:buChar char="-"/>
              <a:defRPr/>
            </a:pPr>
            <a:endParaRPr lang="fr-LU" sz="2000" dirty="0" smtClean="0"/>
          </a:p>
          <a:p>
            <a:pPr marL="0" indent="0" eaLnBrk="1" hangingPunct="1">
              <a:buFontTx/>
              <a:buChar char="-"/>
              <a:defRPr/>
            </a:pPr>
            <a:endParaRPr lang="fr-LU" sz="2000" dirty="0" smtClean="0"/>
          </a:p>
          <a:p>
            <a:pPr marL="0" indent="0" eaLnBrk="1" hangingPunct="1">
              <a:buNone/>
              <a:defRPr/>
            </a:pPr>
            <a:endParaRPr lang="fr-LU" sz="2000" dirty="0"/>
          </a:p>
          <a:p>
            <a:pPr marL="0" indent="0" eaLnBrk="1" hangingPunct="1">
              <a:buNone/>
              <a:defRPr/>
            </a:pPr>
            <a:endParaRPr lang="fr-LU" sz="2000" dirty="0" smtClean="0"/>
          </a:p>
          <a:p>
            <a:pPr marL="0" indent="0" eaLnBrk="1" hangingPunct="1">
              <a:buNone/>
              <a:defRPr/>
            </a:pPr>
            <a:endParaRPr lang="fr-LU" sz="2000" dirty="0"/>
          </a:p>
          <a:p>
            <a:pPr marL="0" indent="0" eaLnBrk="1" hangingPunct="1">
              <a:buNone/>
              <a:defRPr/>
            </a:pPr>
            <a:endParaRPr lang="fr-LU" sz="2000" dirty="0"/>
          </a:p>
          <a:p>
            <a:pPr eaLnBrk="1" hangingPunct="1">
              <a:buFontTx/>
              <a:buChar char="-"/>
              <a:defRPr/>
            </a:pPr>
            <a:endParaRPr lang="fr-LU" sz="20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076" t="4167" r="13641" b="47029"/>
          <a:stretch/>
        </p:blipFill>
        <p:spPr bwMode="auto">
          <a:xfrm>
            <a:off x="325466" y="2852936"/>
            <a:ext cx="8422998"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smtClean="0">
                <a:solidFill>
                  <a:schemeClr val="accent6"/>
                </a:solidFill>
              </a:rPr>
              <a:t>Rappel : la balance paramétrable </a:t>
            </a:r>
            <a:endParaRPr lang="fr-LU" sz="2000" dirty="0"/>
          </a:p>
          <a:p>
            <a:pPr marL="0" indent="0" eaLnBrk="1" hangingPunct="1">
              <a:buNone/>
              <a:defRPr/>
            </a:pPr>
            <a:endParaRPr lang="fr-LU" sz="2000" dirty="0" smtClean="0"/>
          </a:p>
          <a:p>
            <a:pPr marL="0" indent="0" eaLnBrk="1" hangingPunct="1">
              <a:buNone/>
              <a:defRPr/>
            </a:pPr>
            <a:endParaRPr lang="fr-LU" sz="2000" dirty="0"/>
          </a:p>
          <a:p>
            <a:pPr eaLnBrk="1" hangingPunct="1">
              <a:buFontTx/>
              <a:buChar char="-"/>
              <a:defRPr/>
            </a:pPr>
            <a:r>
              <a:rPr lang="fr-LU" sz="2400" dirty="0" smtClean="0"/>
              <a:t>Possibilité d’export vers Excel de la balance paramétrable</a:t>
            </a:r>
          </a:p>
          <a:p>
            <a:pPr eaLnBrk="1" hangingPunct="1">
              <a:buFontTx/>
              <a:buChar char="-"/>
              <a:defRPr/>
            </a:pPr>
            <a:endParaRPr lang="fr-LU" sz="2000" dirty="0"/>
          </a:p>
          <a:p>
            <a:pPr eaLnBrk="1" hangingPunct="1">
              <a:buFontTx/>
              <a:buChar char="-"/>
              <a:defRPr/>
            </a:pPr>
            <a:endParaRPr lang="fr-LU" sz="20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Tableau 1"/>
          <p:cNvGraphicFramePr>
            <a:graphicFrameLocks noGrp="1"/>
          </p:cNvGraphicFramePr>
          <p:nvPr>
            <p:extLst>
              <p:ext uri="{D42A27DB-BD31-4B8C-83A1-F6EECF244321}">
                <p14:modId xmlns:p14="http://schemas.microsoft.com/office/powerpoint/2010/main" val="281631778"/>
              </p:ext>
            </p:extLst>
          </p:nvPr>
        </p:nvGraphicFramePr>
        <p:xfrm>
          <a:off x="563562" y="3148935"/>
          <a:ext cx="7968878" cy="2656332"/>
        </p:xfrm>
        <a:graphic>
          <a:graphicData uri="http://schemas.openxmlformats.org/drawingml/2006/table">
            <a:tbl>
              <a:tblPr lastRow="1" bandRow="1">
                <a:tableStyleId>{3C2FFA5D-87B4-456A-9821-1D502468CF0F}</a:tableStyleId>
              </a:tblPr>
              <a:tblGrid>
                <a:gridCol w="770871"/>
                <a:gridCol w="1801910"/>
                <a:gridCol w="770871"/>
                <a:gridCol w="770871"/>
                <a:gridCol w="770871"/>
                <a:gridCol w="770871"/>
                <a:gridCol w="770871"/>
                <a:gridCol w="770871"/>
                <a:gridCol w="770871"/>
              </a:tblGrid>
              <a:tr h="207364">
                <a:tc gridSpan="2">
                  <a:txBody>
                    <a:bodyPr/>
                    <a:lstStyle/>
                    <a:p>
                      <a:pPr algn="l" fontAlgn="b"/>
                      <a:r>
                        <a:rPr lang="fr-FR" sz="1100" u="none" strike="noStrike" dirty="0">
                          <a:effectLst/>
                        </a:rPr>
                        <a:t>BALANCE GENERALE PARAMETRABLE</a:t>
                      </a:r>
                      <a:endParaRPr lang="fr-FR" sz="1100" b="0" i="0" u="none" strike="noStrike" dirty="0">
                        <a:solidFill>
                          <a:srgbClr val="000000"/>
                        </a:solidFill>
                        <a:effectLst/>
                        <a:latin typeface="Calibri"/>
                      </a:endParaRPr>
                    </a:p>
                  </a:txBody>
                  <a:tcPr marL="9525" marR="9525" marT="9525" marB="0" anchor="b"/>
                </a:tc>
                <a:tc hMerge="1">
                  <a:txBody>
                    <a:bodyPr/>
                    <a:lstStyle/>
                    <a:p>
                      <a:endParaRPr lang="fr-FR"/>
                    </a:p>
                  </a:txBody>
                  <a:tcPr/>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gridSpan="2">
                  <a:txBody>
                    <a:bodyPr/>
                    <a:lstStyle/>
                    <a:p>
                      <a:pPr algn="l" fontAlgn="b"/>
                      <a:r>
                        <a:rPr lang="fr-FR" sz="1100" u="none" strike="noStrike">
                          <a:effectLst/>
                        </a:rPr>
                        <a:t>Société DEMO ACCOUNTIX</a:t>
                      </a:r>
                      <a:endParaRPr lang="fr-FR" sz="1100" b="0" i="0" u="none" strike="noStrike">
                        <a:solidFill>
                          <a:srgbClr val="000000"/>
                        </a:solidFill>
                        <a:effectLst/>
                        <a:latin typeface="Calibri"/>
                      </a:endParaRPr>
                    </a:p>
                  </a:txBody>
                  <a:tcPr marL="9525" marR="9525" marT="9525" marB="0" anchor="b"/>
                </a:tc>
                <a:tc hMerge="1">
                  <a:txBody>
                    <a:bodyPr/>
                    <a:lstStyle/>
                    <a:p>
                      <a:endParaRPr lang="fr-FR"/>
                    </a:p>
                  </a:txBody>
                  <a:tcPr/>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gridSpan="3">
                  <a:txBody>
                    <a:bodyPr/>
                    <a:lstStyle/>
                    <a:p>
                      <a:pPr algn="l" fontAlgn="b"/>
                      <a:r>
                        <a:rPr lang="fr-FR" sz="1100" u="none" strike="noStrike">
                          <a:effectLst/>
                        </a:rPr>
                        <a:t>Exercice 2013 Période (1/12) du 01.01.13 au 31.12.13</a:t>
                      </a:r>
                      <a:endParaRPr lang="fr-FR" sz="1100" b="0" i="0" u="none" strike="noStrike">
                        <a:solidFill>
                          <a:srgbClr val="000000"/>
                        </a:solidFill>
                        <a:effectLst/>
                        <a:latin typeface="Calibri"/>
                      </a:endParaRPr>
                    </a:p>
                  </a:txBody>
                  <a:tcPr marL="9525" marR="9525" marT="9525" marB="0" anchor="b"/>
                </a:tc>
                <a:tc hMerge="1">
                  <a:txBody>
                    <a:bodyPr/>
                    <a:lstStyle/>
                    <a:p>
                      <a:endParaRPr lang="fr-FR"/>
                    </a:p>
                  </a:txBody>
                  <a:tcPr/>
                </a:tc>
                <a:tc hMerge="1">
                  <a:txBody>
                    <a:bodyPr/>
                    <a:lstStyle/>
                    <a:p>
                      <a:endParaRPr lang="fr-FR"/>
                    </a:p>
                  </a:txBody>
                  <a:tcPr/>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dirty="0">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l" fontAlgn="b"/>
                      <a:r>
                        <a:rPr lang="fr-FR" sz="1100" u="none" strike="noStrike">
                          <a:effectLst/>
                        </a:rPr>
                        <a:t>Devise EUR</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375328">
                <a:tc>
                  <a:txBody>
                    <a:bodyPr/>
                    <a:lstStyle/>
                    <a:p>
                      <a:pPr algn="l" fontAlgn="b"/>
                      <a:r>
                        <a:rPr lang="fr-FR" sz="1100" u="none" strike="noStrike">
                          <a:effectLst/>
                        </a:rPr>
                        <a:t>Compte</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Libellé compte</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Solde au 31.12.12</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DEBIT</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CREDIT</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SOLDE</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dirty="0">
                          <a:effectLst/>
                        </a:rPr>
                        <a:t>SOLDE </a:t>
                      </a:r>
                      <a:endParaRPr lang="fr-FR" sz="1100" b="0" i="0" u="none" strike="noStrike" dirty="0">
                        <a:solidFill>
                          <a:srgbClr val="000000"/>
                        </a:solidFill>
                        <a:effectLst/>
                        <a:latin typeface="Calibri"/>
                      </a:endParaRPr>
                    </a:p>
                  </a:txBody>
                  <a:tcPr marL="9525" marR="9525" marT="9525" marB="0" anchor="b"/>
                </a:tc>
                <a:tc gridSpan="2">
                  <a:txBody>
                    <a:bodyPr/>
                    <a:lstStyle/>
                    <a:p>
                      <a:pPr algn="l" fontAlgn="b"/>
                      <a:r>
                        <a:rPr lang="fr-FR" sz="1100" u="none" strike="noStrike">
                          <a:effectLst/>
                        </a:rPr>
                        <a:t>Solde Exercice</a:t>
                      </a:r>
                      <a:endParaRPr lang="fr-FR" sz="1100" b="0" i="0" u="none" strike="noStrike">
                        <a:solidFill>
                          <a:srgbClr val="000000"/>
                        </a:solidFill>
                        <a:effectLst/>
                        <a:latin typeface="Calibri"/>
                      </a:endParaRPr>
                    </a:p>
                  </a:txBody>
                  <a:tcPr marL="9525" marR="9525" marT="9525" marB="0" anchor="b"/>
                </a:tc>
                <a:tc hMerge="1">
                  <a:txBody>
                    <a:bodyPr/>
                    <a:lstStyle/>
                    <a:p>
                      <a:endParaRPr lang="fr-FR"/>
                    </a:p>
                  </a:txBody>
                  <a:tcPr/>
                </a:tc>
              </a:tr>
              <a:tr h="207364">
                <a:tc>
                  <a:txBody>
                    <a:bodyPr/>
                    <a:lstStyle/>
                    <a:p>
                      <a:pPr algn="r" fontAlgn="b"/>
                      <a:r>
                        <a:rPr lang="fr-FR" sz="1100" u="none" strike="noStrike">
                          <a:effectLst/>
                        </a:rPr>
                        <a:t>4216110</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TVA en amont</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130,18</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dirty="0">
                          <a:effectLst/>
                        </a:rPr>
                        <a:t>130,18</a:t>
                      </a:r>
                      <a:endParaRPr lang="fr-FR" sz="1100" b="0" i="0" u="none" strike="noStrike" dirty="0">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130,18</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r" fontAlgn="b"/>
                      <a:r>
                        <a:rPr lang="fr-FR" sz="1100" u="none" strike="noStrike">
                          <a:effectLst/>
                        </a:rPr>
                        <a:t>4614110</a:t>
                      </a:r>
                      <a:endParaRPr lang="fr-FR" sz="1100" b="0" i="0" u="none" strike="noStrike">
                        <a:solidFill>
                          <a:srgbClr val="000000"/>
                        </a:solidFill>
                        <a:effectLst/>
                        <a:latin typeface="Calibri"/>
                      </a:endParaRPr>
                    </a:p>
                  </a:txBody>
                  <a:tcPr marL="9525" marR="9525" marT="9525" marB="0" anchor="b"/>
                </a:tc>
                <a:tc>
                  <a:txBody>
                    <a:bodyPr/>
                    <a:lstStyle/>
                    <a:p>
                      <a:pPr algn="l" fontAlgn="b"/>
                      <a:r>
                        <a:rPr lang="fr-FR" sz="1100" u="none" strike="noStrike">
                          <a:effectLst/>
                        </a:rPr>
                        <a:t>TVA en aval</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65,22</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dirty="0">
                          <a:effectLst/>
                        </a:rPr>
                        <a:t>-65,22</a:t>
                      </a:r>
                      <a:endParaRPr lang="fr-FR" sz="1100" b="0" i="0" u="none" strike="noStrike" dirty="0">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-65,22</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l" fontAlgn="b"/>
                      <a:r>
                        <a:rPr lang="fr-FR" sz="1100" u="none" strike="noStrike">
                          <a:effectLst/>
                        </a:rPr>
                        <a:t>Tva</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130,18</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dirty="0">
                          <a:effectLst/>
                        </a:rPr>
                        <a:t>65,22</a:t>
                      </a:r>
                      <a:endParaRPr lang="fr-FR" sz="1100" b="0" i="0" u="none" strike="noStrike" dirty="0">
                        <a:solidFill>
                          <a:srgbClr val="000000"/>
                        </a:solidFill>
                        <a:effectLst/>
                        <a:latin typeface="Calibri"/>
                      </a:endParaRPr>
                    </a:p>
                  </a:txBody>
                  <a:tcPr marL="9525" marR="9525" marT="9525" marB="0" anchor="b"/>
                </a:tc>
                <a:tc>
                  <a:txBody>
                    <a:bodyPr/>
                    <a:lstStyle/>
                    <a:p>
                      <a:pPr algn="r" fontAlgn="b"/>
                      <a:r>
                        <a:rPr lang="fr-FR" sz="1100" u="none" strike="noStrike">
                          <a:effectLst/>
                        </a:rPr>
                        <a:t>64,96</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64,96</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l" fontAlgn="b"/>
                      <a:r>
                        <a:rPr lang="fr-FR" sz="1100" u="none" strike="noStrike">
                          <a:effectLst/>
                        </a:rPr>
                        <a:t>TOTAL</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130,18</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65,22</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64,96</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0</a:t>
                      </a:r>
                      <a:endParaRPr lang="fr-FR" sz="1100" b="0" i="0" u="none" strike="noStrike">
                        <a:solidFill>
                          <a:srgbClr val="000000"/>
                        </a:solidFill>
                        <a:effectLst/>
                        <a:latin typeface="Calibri"/>
                      </a:endParaRPr>
                    </a:p>
                  </a:txBody>
                  <a:tcPr marL="9525" marR="9525" marT="9525" marB="0" anchor="b"/>
                </a:tc>
                <a:tc>
                  <a:txBody>
                    <a:bodyPr/>
                    <a:lstStyle/>
                    <a:p>
                      <a:pPr algn="r" fontAlgn="b"/>
                      <a:r>
                        <a:rPr lang="fr-FR" sz="1100" u="none" strike="noStrike">
                          <a:effectLst/>
                        </a:rPr>
                        <a:t>64,96</a:t>
                      </a:r>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r>
              <a:tr h="207364">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a:solidFill>
                          <a:srgbClr val="000000"/>
                        </a:solidFill>
                        <a:effectLst/>
                        <a:latin typeface="Calibri"/>
                      </a:endParaRPr>
                    </a:p>
                  </a:txBody>
                  <a:tcPr marL="9525" marR="9525" marT="9525" marB="0" anchor="b"/>
                </a:tc>
                <a:tc>
                  <a:txBody>
                    <a:bodyPr/>
                    <a:lstStyle/>
                    <a:p>
                      <a:pPr algn="l" fontAlgn="b"/>
                      <a:endParaRPr lang="fr-FR"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1847125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3" name="Espace réservé du contenu 2"/>
          <p:cNvSpPr>
            <a:spLocks noGrp="1"/>
          </p:cNvSpPr>
          <p:nvPr>
            <p:ph idx="1"/>
          </p:nvPr>
        </p:nvSpPr>
        <p:spPr>
          <a:xfrm>
            <a:off x="250825" y="1052513"/>
            <a:ext cx="8424863" cy="5113337"/>
          </a:xfrm>
        </p:spPr>
        <p:txBody>
          <a:bodyPr rtlCol="0">
            <a:normAutofit/>
          </a:bodyPr>
          <a:lstStyle/>
          <a:p>
            <a:pPr marL="177800" indent="-177800" algn="ctr" eaLnBrk="1" fontAlgn="auto" hangingPunct="1">
              <a:lnSpc>
                <a:spcPct val="110000"/>
              </a:lnSpc>
              <a:spcBef>
                <a:spcPts val="0"/>
              </a:spcBef>
              <a:spcAft>
                <a:spcPts val="0"/>
              </a:spcAft>
              <a:buFont typeface="Arial" charset="0"/>
              <a:buNone/>
              <a:defRPr/>
            </a:pPr>
            <a:endParaRPr lang="fr-CH" sz="2800" u="sng" dirty="0" smtClean="0">
              <a:solidFill>
                <a:prstClr val="black"/>
              </a:solidFill>
              <a:effectLst>
                <a:outerShdw blurRad="38100" dist="38100" dir="2700000" algn="tl">
                  <a:srgbClr val="C0C0C0"/>
                </a:outerShdw>
              </a:effectLst>
            </a:endParaRPr>
          </a:p>
          <a:p>
            <a:pPr marL="177800" indent="-177800" algn="ctr" eaLnBrk="1" fontAlgn="auto" hangingPunct="1">
              <a:lnSpc>
                <a:spcPct val="110000"/>
              </a:lnSpc>
              <a:spcBef>
                <a:spcPts val="0"/>
              </a:spcBef>
              <a:spcAft>
                <a:spcPts val="0"/>
              </a:spcAft>
              <a:buFont typeface="Arial" charset="0"/>
              <a:buNone/>
              <a:defRPr/>
            </a:pPr>
            <a:endParaRPr lang="fr-CH" sz="2800" u="sng" dirty="0">
              <a:solidFill>
                <a:prstClr val="black"/>
              </a:solidFill>
              <a:effectLst>
                <a:outerShdw blurRad="38100" dist="38100" dir="2700000" algn="tl">
                  <a:srgbClr val="C0C0C0"/>
                </a:outerShdw>
              </a:effectLst>
            </a:endParaRPr>
          </a:p>
        </p:txBody>
      </p:sp>
      <p:pic>
        <p:nvPicPr>
          <p:cNvPr id="9" name="Picture 4" descr="C:\Users\vd.INFODATA\Desktop\presA3-20-11-13-09442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989013"/>
            <a:ext cx="7343775" cy="519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à coins arrondis 9"/>
          <p:cNvSpPr/>
          <p:nvPr/>
        </p:nvSpPr>
        <p:spPr>
          <a:xfrm>
            <a:off x="5795491" y="2060848"/>
            <a:ext cx="2089150" cy="8651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dirty="0">
                <a:solidFill>
                  <a:prstClr val="white"/>
                </a:solidFill>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47650" y="1268760"/>
            <a:ext cx="8664575" cy="4897437"/>
          </a:xfrm>
        </p:spPr>
        <p:txBody>
          <a:bodyPr/>
          <a:lstStyle/>
          <a:p>
            <a:pPr marL="0" indent="0" algn="ctr" eaLnBrk="1" hangingPunct="1">
              <a:buNone/>
              <a:defRPr/>
            </a:pPr>
            <a:r>
              <a:rPr lang="fr-LU" sz="2800" b="1" dirty="0">
                <a:solidFill>
                  <a:schemeClr val="accent6"/>
                </a:solidFill>
              </a:rPr>
              <a:t>Nouveautés 2014 : l</a:t>
            </a:r>
            <a:r>
              <a:rPr lang="fr-LU" sz="2800" b="1" dirty="0" smtClean="0">
                <a:solidFill>
                  <a:schemeClr val="accent6"/>
                </a:solidFill>
              </a:rPr>
              <a:t>’état récapitulatif des éditions</a:t>
            </a:r>
          </a:p>
          <a:p>
            <a:pPr marL="0" indent="0" eaLnBrk="1" hangingPunct="1">
              <a:buFontTx/>
              <a:buChar char="-"/>
              <a:defRPr/>
            </a:pPr>
            <a:endParaRPr lang="fr-LU" sz="2800" dirty="0" smtClean="0"/>
          </a:p>
          <a:p>
            <a:pPr eaLnBrk="1" hangingPunct="1">
              <a:buFontTx/>
              <a:buChar char="-"/>
              <a:defRPr/>
            </a:pPr>
            <a:r>
              <a:rPr lang="fr-LU" sz="2400" dirty="0" smtClean="0"/>
              <a:t>Nouvel état de contrôle de cohérence de vos données</a:t>
            </a:r>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0888" t="17213" r="17423" b="43375"/>
          <a:stretch/>
        </p:blipFill>
        <p:spPr bwMode="auto">
          <a:xfrm>
            <a:off x="566738" y="2996952"/>
            <a:ext cx="8026400" cy="28830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a:solidFill>
                  <a:schemeClr val="accent6"/>
                </a:solidFill>
              </a:rPr>
              <a:t>Nouveautés 2014 : l</a:t>
            </a:r>
            <a:r>
              <a:rPr lang="fr-LU" sz="2800" b="1" dirty="0" smtClean="0">
                <a:solidFill>
                  <a:schemeClr val="accent6"/>
                </a:solidFill>
              </a:rPr>
              <a:t>a TVA réduite </a:t>
            </a:r>
          </a:p>
          <a:p>
            <a:pPr marL="0" indent="0" algn="ctr" eaLnBrk="1" hangingPunct="1">
              <a:buNone/>
              <a:defRPr/>
            </a:pPr>
            <a:endParaRPr lang="fr-LU" sz="1100" b="1" dirty="0">
              <a:solidFill>
                <a:schemeClr val="accent6"/>
              </a:solidFill>
            </a:endParaRPr>
          </a:p>
          <a:p>
            <a:pPr eaLnBrk="1" hangingPunct="1">
              <a:buFontTx/>
              <a:buChar char="-"/>
              <a:defRPr/>
            </a:pPr>
            <a:r>
              <a:rPr lang="fr-LU" sz="2400" dirty="0" smtClean="0"/>
              <a:t>Ajout du critère « No agrément » pour obtenir un détail des pièces  </a:t>
            </a:r>
          </a:p>
          <a:p>
            <a:pPr marL="0" indent="0" eaLnBrk="1" hangingPunct="1">
              <a:buNone/>
              <a:defRPr/>
            </a:pPr>
            <a:endParaRPr lang="fr-LU" sz="2000" dirty="0" smtClean="0"/>
          </a:p>
          <a:p>
            <a:pPr marL="0" indent="0" eaLnBrk="1" hangingPunct="1">
              <a:buFontTx/>
              <a:buChar char="-"/>
              <a:defRPr/>
            </a:pPr>
            <a:endParaRPr lang="fr-LU" sz="2000" dirty="0" smtClean="0"/>
          </a:p>
          <a:p>
            <a:pPr marL="0" indent="0" eaLnBrk="1" hangingPunct="1">
              <a:buNone/>
              <a:defRPr/>
            </a:pPr>
            <a:endParaRPr lang="fr-LU" sz="2800" dirty="0" smtClean="0"/>
          </a:p>
          <a:p>
            <a:pPr marL="0" indent="0" eaLnBrk="1" hangingPunct="1">
              <a:buNone/>
              <a:defRPr/>
            </a:pPr>
            <a:endParaRPr lang="fr-LU" sz="2800" dirty="0"/>
          </a:p>
          <a:p>
            <a:pPr marL="0" indent="0" eaLnBrk="1" hangingPunct="1">
              <a:buNone/>
              <a:defRPr/>
            </a:pPr>
            <a:endParaRPr lang="fr-LU" sz="28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2853928"/>
            <a:ext cx="4842425" cy="2807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082" t="5967" r="1991" b="46664"/>
          <a:stretch/>
        </p:blipFill>
        <p:spPr bwMode="auto">
          <a:xfrm>
            <a:off x="3275856" y="4509120"/>
            <a:ext cx="5506152" cy="137307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a:solidFill>
                  <a:schemeClr val="accent6"/>
                </a:solidFill>
              </a:rPr>
              <a:t>Nouveautés 2014 : l</a:t>
            </a:r>
            <a:r>
              <a:rPr lang="fr-LU" sz="2800" b="1" dirty="0" smtClean="0">
                <a:solidFill>
                  <a:schemeClr val="accent6"/>
                </a:solidFill>
              </a:rPr>
              <a:t>a consultation de comptes </a:t>
            </a:r>
          </a:p>
          <a:p>
            <a:pPr marL="0" indent="0" eaLnBrk="1" hangingPunct="1">
              <a:buFontTx/>
              <a:buChar char="-"/>
              <a:defRPr/>
            </a:pPr>
            <a:endParaRPr lang="fr-LU" sz="2800" dirty="0" smtClean="0"/>
          </a:p>
          <a:p>
            <a:pPr eaLnBrk="1" hangingPunct="1">
              <a:buFontTx/>
              <a:buChar char="-"/>
              <a:defRPr/>
            </a:pPr>
            <a:r>
              <a:rPr lang="fr-LU" sz="2400" dirty="0" smtClean="0"/>
              <a:t>Ajout dans les critères de recherches de choix multiples sur :</a:t>
            </a:r>
          </a:p>
          <a:p>
            <a:pPr marL="457200" lvl="1" indent="0" eaLnBrk="1" hangingPunct="1">
              <a:buNone/>
              <a:defRPr/>
            </a:pPr>
            <a:r>
              <a:rPr lang="fr-LU" sz="1800" dirty="0" smtClean="0"/>
              <a:t>1) Les  types d’opérations</a:t>
            </a:r>
          </a:p>
          <a:p>
            <a:pPr marL="457200" lvl="1" indent="0" eaLnBrk="1" hangingPunct="1">
              <a:buNone/>
              <a:defRPr/>
            </a:pPr>
            <a:r>
              <a:rPr lang="fr-LU" sz="1800" dirty="0" smtClean="0"/>
              <a:t>2) les codes journaux</a:t>
            </a:r>
          </a:p>
          <a:p>
            <a:pPr marL="0" indent="0" eaLnBrk="1" hangingPunct="1">
              <a:buNone/>
              <a:defRPr/>
            </a:pPr>
            <a:endParaRPr lang="fr-LU" sz="2000" dirty="0" smtClean="0"/>
          </a:p>
          <a:p>
            <a:pPr marL="0" indent="0" eaLnBrk="1" hangingPunct="1">
              <a:buNone/>
              <a:defRPr/>
            </a:pPr>
            <a:endParaRPr lang="fr-LU" sz="28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083" t="56224" r="4608" b="21164"/>
          <a:stretch/>
        </p:blipFill>
        <p:spPr bwMode="auto">
          <a:xfrm>
            <a:off x="755576" y="3518356"/>
            <a:ext cx="7516592" cy="1566828"/>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a:solidFill>
                  <a:schemeClr val="accent6"/>
                </a:solidFill>
              </a:rPr>
              <a:t>Nouveautés 2014 : l</a:t>
            </a:r>
            <a:r>
              <a:rPr lang="fr-LU" sz="2800" b="1" dirty="0" smtClean="0">
                <a:solidFill>
                  <a:schemeClr val="accent6"/>
                </a:solidFill>
              </a:rPr>
              <a:t>e module facturation </a:t>
            </a:r>
            <a:endParaRPr lang="fr-LU" sz="2800" b="1" dirty="0">
              <a:solidFill>
                <a:schemeClr val="accent6"/>
              </a:solidFill>
            </a:endParaRPr>
          </a:p>
          <a:p>
            <a:pPr marL="0" indent="0" eaLnBrk="1" hangingPunct="1">
              <a:buFont typeface="Arial" charset="0"/>
              <a:buNone/>
              <a:defRPr/>
            </a:pPr>
            <a:endParaRPr lang="fr-LU" sz="600" dirty="0"/>
          </a:p>
          <a:p>
            <a:pPr eaLnBrk="1" hangingPunct="1">
              <a:buFontTx/>
              <a:buChar char="-"/>
              <a:defRPr/>
            </a:pPr>
            <a:r>
              <a:rPr lang="fr-LU" sz="2200" dirty="0" smtClean="0"/>
              <a:t>Ajout de l’article « ST » pour inclure une ligne de sous-total</a:t>
            </a:r>
          </a:p>
          <a:p>
            <a:pPr eaLnBrk="1" hangingPunct="1">
              <a:buFontTx/>
              <a:buChar char="-"/>
              <a:defRPr/>
            </a:pPr>
            <a:r>
              <a:rPr lang="fr-LU" sz="2200" dirty="0" smtClean="0"/>
              <a:t>Ajout de l’article « STG » pour inclure une ligne de sous-total général</a:t>
            </a:r>
          </a:p>
          <a:p>
            <a:pPr eaLnBrk="1" hangingPunct="1">
              <a:buFontTx/>
              <a:buChar char="-"/>
              <a:defRPr/>
            </a:pPr>
            <a:r>
              <a:rPr lang="fr-LU" sz="2200" dirty="0" smtClean="0"/>
              <a:t>Implémentation de la notion de saisie analytique depuis la saisie de facture</a:t>
            </a:r>
          </a:p>
          <a:p>
            <a:pPr eaLnBrk="1" hangingPunct="1">
              <a:buFontTx/>
              <a:buChar char="-"/>
              <a:defRPr/>
            </a:pPr>
            <a:endParaRPr lang="fr-LU" sz="2000" dirty="0"/>
          </a:p>
          <a:p>
            <a:pPr eaLnBrk="1" hangingPunct="1">
              <a:buFontTx/>
              <a:buChar char="-"/>
              <a:defRPr/>
            </a:pPr>
            <a:endParaRPr lang="fr-LU" sz="2000" dirty="0" smtClean="0"/>
          </a:p>
          <a:p>
            <a:pPr marL="0" indent="0" eaLnBrk="1" hangingPunct="1">
              <a:buFontTx/>
              <a:buChar char="-"/>
              <a:defRPr/>
            </a:pPr>
            <a:endParaRPr lang="fr-LU" sz="2800" dirty="0" smtClean="0"/>
          </a:p>
        </p:txBody>
      </p:sp>
      <p:pic>
        <p:nvPicPr>
          <p:cNvPr id="4608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758" t="31597" r="7468" b="13990"/>
          <a:stretch/>
        </p:blipFill>
        <p:spPr bwMode="auto">
          <a:xfrm>
            <a:off x="804938" y="3463776"/>
            <a:ext cx="7488832" cy="26401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Image 3" descr="powerpoint-integrix.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268413"/>
            <a:ext cx="8664575" cy="4897437"/>
          </a:xfrm>
        </p:spPr>
        <p:txBody>
          <a:bodyPr/>
          <a:lstStyle/>
          <a:p>
            <a:pPr marL="0" indent="0" algn="ctr" eaLnBrk="1" hangingPunct="1">
              <a:buNone/>
              <a:defRPr/>
            </a:pPr>
            <a:r>
              <a:rPr lang="fr-LU" sz="2800" b="1" dirty="0">
                <a:solidFill>
                  <a:schemeClr val="accent6"/>
                </a:solidFill>
              </a:rPr>
              <a:t>Nouveautés 2014 : l</a:t>
            </a:r>
            <a:r>
              <a:rPr lang="fr-LU" sz="2800" b="1" dirty="0" smtClean="0">
                <a:solidFill>
                  <a:schemeClr val="accent6"/>
                </a:solidFill>
              </a:rPr>
              <a:t>e module amortissement</a:t>
            </a:r>
          </a:p>
          <a:p>
            <a:pPr marL="0" indent="0" eaLnBrk="1" hangingPunct="1">
              <a:buNone/>
              <a:defRPr/>
            </a:pPr>
            <a:endParaRPr lang="fr-LU" sz="1600" dirty="0" smtClean="0"/>
          </a:p>
          <a:p>
            <a:pPr eaLnBrk="1" hangingPunct="1">
              <a:buFontTx/>
              <a:buChar char="-"/>
              <a:defRPr/>
            </a:pPr>
            <a:r>
              <a:rPr lang="fr-LU" sz="2400" dirty="0" smtClean="0"/>
              <a:t>Ajout d’une sécurité pour la </a:t>
            </a:r>
            <a:r>
              <a:rPr lang="fr-LU" sz="2400" dirty="0"/>
              <a:t> </a:t>
            </a:r>
            <a:r>
              <a:rPr lang="fr-LU" sz="2400" dirty="0" smtClean="0"/>
              <a:t>saisie automatique des dotations aux amortissements sur des périodes clôturées </a:t>
            </a:r>
          </a:p>
          <a:p>
            <a:pPr marL="0" indent="0" eaLnBrk="1" hangingPunct="1">
              <a:buNone/>
              <a:defRPr/>
            </a:pPr>
            <a:endParaRPr lang="fr-LU" sz="2800" dirty="0" smtClean="0"/>
          </a:p>
        </p:txBody>
      </p:sp>
      <p:pic>
        <p:nvPicPr>
          <p:cNvPr id="4608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9091" t="13627" r="37132" b="35678"/>
          <a:stretch/>
        </p:blipFill>
        <p:spPr bwMode="auto">
          <a:xfrm>
            <a:off x="2051720" y="3140969"/>
            <a:ext cx="4645194"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311150" y="1196975"/>
            <a:ext cx="8664575" cy="4897438"/>
          </a:xfrm>
        </p:spPr>
        <p:txBody>
          <a:bodyPr/>
          <a:lstStyle/>
          <a:p>
            <a:pPr marL="0" indent="0" algn="ctr" eaLnBrk="1" hangingPunct="1">
              <a:buFont typeface="Arial" charset="0"/>
              <a:buNone/>
              <a:defRPr/>
            </a:pPr>
            <a:r>
              <a:rPr lang="fr-LU" sz="2800" b="1" dirty="0" smtClean="0">
                <a:solidFill>
                  <a:schemeClr val="accent6"/>
                </a:solidFill>
              </a:rPr>
              <a:t>Rappel : la GED-IN </a:t>
            </a:r>
            <a:r>
              <a:rPr lang="fr-LU" sz="2800" b="1" dirty="0">
                <a:solidFill>
                  <a:schemeClr val="accent6"/>
                </a:solidFill>
              </a:rPr>
              <a:t> </a:t>
            </a:r>
            <a:r>
              <a:rPr lang="fr-LU" sz="2800" b="1" dirty="0" smtClean="0">
                <a:solidFill>
                  <a:schemeClr val="accent6"/>
                </a:solidFill>
              </a:rPr>
              <a:t>(le principe)</a:t>
            </a:r>
            <a:endParaRPr lang="fr-LU" sz="2800" b="1" dirty="0">
              <a:solidFill>
                <a:schemeClr val="accent6"/>
              </a:solidFill>
            </a:endParaRPr>
          </a:p>
          <a:p>
            <a:pPr marL="0" indent="0" eaLnBrk="1" hangingPunct="1">
              <a:buFont typeface="Arial" charset="0"/>
              <a:buNone/>
              <a:defRPr/>
            </a:pPr>
            <a:endParaRPr lang="fr-LU" sz="2400" dirty="0" smtClean="0"/>
          </a:p>
          <a:p>
            <a:pPr marL="0" indent="0" eaLnBrk="1" hangingPunct="1">
              <a:buFont typeface="Arial" charset="0"/>
              <a:buNone/>
              <a:defRPr/>
            </a:pPr>
            <a:endParaRPr lang="fr-LU" sz="2400" dirty="0"/>
          </a:p>
          <a:p>
            <a:pPr marL="0" indent="0" eaLnBrk="1" hangingPunct="1">
              <a:buFont typeface="Arial" charset="0"/>
              <a:buNone/>
              <a:defRPr/>
            </a:pPr>
            <a:endParaRPr lang="fr-LU" sz="2400" dirty="0" smtClean="0"/>
          </a:p>
          <a:p>
            <a:pPr marL="0" indent="0" eaLnBrk="1" hangingPunct="1">
              <a:buFont typeface="Arial" charset="0"/>
              <a:buNone/>
              <a:defRPr/>
            </a:pPr>
            <a:endParaRPr lang="fr-LU" sz="2400" dirty="0"/>
          </a:p>
          <a:p>
            <a:pPr marL="0" indent="0" eaLnBrk="1" hangingPunct="1">
              <a:buFont typeface="Arial" charset="0"/>
              <a:buNone/>
              <a:defRPr/>
            </a:pPr>
            <a:endParaRPr lang="fr-LU" sz="2400" dirty="0" smtClean="0"/>
          </a:p>
          <a:p>
            <a:pPr marL="0" indent="0" eaLnBrk="1" hangingPunct="1">
              <a:buFont typeface="Arial" charset="0"/>
              <a:buNone/>
              <a:defRPr/>
            </a:pPr>
            <a:endParaRPr lang="fr-LU" sz="2400" dirty="0" smtClean="0"/>
          </a:p>
          <a:p>
            <a:pPr marL="0" indent="0" eaLnBrk="1" hangingPunct="1">
              <a:buFont typeface="Arial" charset="0"/>
              <a:buNone/>
              <a:defRPr/>
            </a:pPr>
            <a:r>
              <a:rPr lang="fr-LU" sz="2000" dirty="0" smtClean="0"/>
              <a:t>La GED-IN, c’est :</a:t>
            </a:r>
          </a:p>
          <a:p>
            <a:pPr eaLnBrk="1" hangingPunct="1">
              <a:buFont typeface="Wingdings" pitchFamily="2" charset="2"/>
              <a:buChar char="Ø"/>
              <a:defRPr/>
            </a:pPr>
            <a:r>
              <a:rPr lang="fr-LU" sz="2000" dirty="0" smtClean="0"/>
              <a:t>Le découpage à partir d’un scan PDF… </a:t>
            </a:r>
          </a:p>
          <a:p>
            <a:pPr eaLnBrk="1" hangingPunct="1">
              <a:buFont typeface="Wingdings" pitchFamily="2" charset="2"/>
              <a:buChar char="Ø"/>
              <a:defRPr/>
            </a:pPr>
            <a:r>
              <a:rPr lang="fr-LU" sz="2000" dirty="0" smtClean="0"/>
              <a:t>La saisie des métadonnées  et données métiers …</a:t>
            </a:r>
          </a:p>
          <a:p>
            <a:pPr eaLnBrk="1" hangingPunct="1">
              <a:buFont typeface="Wingdings" pitchFamily="2" charset="2"/>
              <a:buChar char="Ø"/>
              <a:defRPr/>
            </a:pPr>
            <a:r>
              <a:rPr lang="fr-LU" sz="2000" dirty="0" smtClean="0"/>
              <a:t>Le stockage des documents GED…</a:t>
            </a:r>
          </a:p>
          <a:p>
            <a:pPr eaLnBrk="1" hangingPunct="1">
              <a:buFont typeface="Wingdings" pitchFamily="2" charset="2"/>
              <a:buChar char="Ø"/>
              <a:defRPr/>
            </a:pPr>
            <a:r>
              <a:rPr lang="fr-LU" sz="2000" dirty="0" smtClean="0"/>
              <a:t>La gestion du </a:t>
            </a:r>
            <a:r>
              <a:rPr lang="fr-LU" sz="2000" dirty="0" err="1" smtClean="0"/>
              <a:t>Workflow</a:t>
            </a:r>
            <a:r>
              <a:rPr lang="fr-LU" sz="2000" dirty="0" smtClean="0"/>
              <a:t> pour l’accord de paiements, non conformités, etc…</a:t>
            </a:r>
          </a:p>
          <a:p>
            <a:pPr eaLnBrk="1" hangingPunct="1">
              <a:buFont typeface="Wingdings" pitchFamily="2" charset="2"/>
              <a:buChar char="Ø"/>
              <a:defRPr/>
            </a:pPr>
            <a:endParaRPr lang="fr-LU" sz="2400" dirty="0"/>
          </a:p>
        </p:txBody>
      </p:sp>
      <p:pic>
        <p:nvPicPr>
          <p:cNvPr id="645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l="26746" t="15935" r="25916" b="29475"/>
          <a:stretch>
            <a:fillRect/>
          </a:stretch>
        </p:blipFill>
        <p:spPr bwMode="auto">
          <a:xfrm>
            <a:off x="5867400" y="2316163"/>
            <a:ext cx="2744788" cy="18335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l="996" t="10683" r="73122" b="85805"/>
          <a:stretch>
            <a:fillRect/>
          </a:stretch>
        </p:blipFill>
        <p:spPr bwMode="auto">
          <a:xfrm>
            <a:off x="4894263" y="4506913"/>
            <a:ext cx="3070225" cy="28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21" name="Picture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1475" y="2400300"/>
            <a:ext cx="2184400" cy="138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0838" y="1844675"/>
            <a:ext cx="2205037" cy="19685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t>Vos factures … </a:t>
            </a:r>
          </a:p>
        </p:txBody>
      </p:sp>
      <p:pic>
        <p:nvPicPr>
          <p:cNvPr id="64523"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l="61130" t="38234" r="29614" b="39055"/>
          <a:stretch>
            <a:fillRect/>
          </a:stretch>
        </p:blipFill>
        <p:spPr bwMode="auto">
          <a:xfrm>
            <a:off x="2784475" y="2420938"/>
            <a:ext cx="8636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2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95738" y="2327275"/>
            <a:ext cx="1620837" cy="146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p:nvPr/>
        </p:nvSpPr>
        <p:spPr>
          <a:xfrm>
            <a:off x="5867400" y="1844675"/>
            <a:ext cx="2762250" cy="19685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dirty="0"/>
              <a:t>Vos factures numérisées </a:t>
            </a:r>
          </a:p>
        </p:txBody>
      </p:sp>
      <p:sp>
        <p:nvSpPr>
          <p:cNvPr id="6" name="Rectangle 5"/>
          <p:cNvSpPr/>
          <p:nvPr/>
        </p:nvSpPr>
        <p:spPr>
          <a:xfrm>
            <a:off x="1331913" y="2400300"/>
            <a:ext cx="360362" cy="1651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cxnSp>
        <p:nvCxnSpPr>
          <p:cNvPr id="3" name="Connecteur droit avec flèche 2"/>
          <p:cNvCxnSpPr>
            <a:endCxn id="22" idx="1"/>
          </p:cNvCxnSpPr>
          <p:nvPr/>
        </p:nvCxnSpPr>
        <p:spPr>
          <a:xfrm flipV="1">
            <a:off x="2555875" y="1943100"/>
            <a:ext cx="3311525" cy="317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0" name="Rectangle 19"/>
          <p:cNvSpPr/>
          <p:nvPr/>
        </p:nvSpPr>
        <p:spPr>
          <a:xfrm>
            <a:off x="2784475" y="1844675"/>
            <a:ext cx="850900" cy="20320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dirty="0"/>
              <a:t>Scanning</a:t>
            </a:r>
          </a:p>
        </p:txBody>
      </p:sp>
      <p:sp>
        <p:nvSpPr>
          <p:cNvPr id="21" name="Rectangle 20"/>
          <p:cNvSpPr/>
          <p:nvPr/>
        </p:nvSpPr>
        <p:spPr>
          <a:xfrm>
            <a:off x="4008438" y="1844675"/>
            <a:ext cx="1571625" cy="20320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400" dirty="0"/>
              <a:t>GED-IN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196975"/>
            <a:ext cx="8664575" cy="4897438"/>
          </a:xfrm>
        </p:spPr>
        <p:txBody>
          <a:bodyPr/>
          <a:lstStyle/>
          <a:p>
            <a:pPr marL="0" indent="0" algn="ctr" eaLnBrk="1" hangingPunct="1">
              <a:buNone/>
              <a:defRPr/>
            </a:pPr>
            <a:r>
              <a:rPr lang="fr-LU" sz="2800" b="1" dirty="0">
                <a:solidFill>
                  <a:schemeClr val="accent6"/>
                </a:solidFill>
              </a:rPr>
              <a:t>Nouveautés 2014 </a:t>
            </a:r>
            <a:r>
              <a:rPr lang="fr-LU" sz="2800" b="1" dirty="0" smtClean="0">
                <a:solidFill>
                  <a:schemeClr val="accent6"/>
                </a:solidFill>
              </a:rPr>
              <a:t>: GED-IN et automatisation du destinataire (via la gestion commerciale </a:t>
            </a:r>
            <a:r>
              <a:rPr lang="fr-LU" sz="2800" b="1" dirty="0" err="1" smtClean="0">
                <a:solidFill>
                  <a:schemeClr val="accent6"/>
                </a:solidFill>
              </a:rPr>
              <a:t>Stockix</a:t>
            </a:r>
            <a:r>
              <a:rPr lang="fr-LU" sz="2800" b="1" dirty="0" smtClean="0">
                <a:solidFill>
                  <a:schemeClr val="accent6"/>
                </a:solidFill>
              </a:rPr>
              <a:t>+)</a:t>
            </a:r>
            <a:endParaRPr lang="fr-LU" sz="2800" dirty="0" smtClean="0"/>
          </a:p>
          <a:p>
            <a:pPr marL="0" indent="0" eaLnBrk="1" hangingPunct="1">
              <a:buFont typeface="Arial" charset="0"/>
              <a:buNone/>
              <a:defRPr/>
            </a:pPr>
            <a:endParaRPr lang="fr-LU" sz="1800" dirty="0" smtClean="0"/>
          </a:p>
          <a:p>
            <a:pPr marL="0" indent="0" eaLnBrk="1" hangingPunct="1">
              <a:buFont typeface="Arial" charset="0"/>
              <a:buNone/>
              <a:defRPr/>
            </a:pPr>
            <a:r>
              <a:rPr lang="fr-LU" sz="2400" dirty="0" smtClean="0"/>
              <a:t>Dans la gestion du processus GED-IN,  l’envoi automatique de mails pour permettre un Work-Flow de validation, peut être déterminé en fonction du représentant de l’origine de la commande fournisseur en référence de la facture.</a:t>
            </a:r>
          </a:p>
          <a:p>
            <a:pPr marL="0" indent="0" eaLnBrk="1" hangingPunct="1">
              <a:buFont typeface="Arial" charset="0"/>
              <a:buNone/>
              <a:defRPr/>
            </a:pPr>
            <a:endParaRPr lang="fr-LU" sz="2400" dirty="0" smtClean="0"/>
          </a:p>
          <a:p>
            <a:pPr marL="0" indent="0" eaLnBrk="1" hangingPunct="1">
              <a:buFont typeface="Arial" charset="0"/>
              <a:buNone/>
              <a:defRPr/>
            </a:pPr>
            <a:r>
              <a:rPr lang="fr-LU" sz="2400" dirty="0" smtClean="0"/>
              <a:t>Ainsi, plus besoin de retourner sur la commande fournisseur pour savoir de qui elle émane, car il existe désormais une liaison automatique entre le numéro de commande et le code représentant s’y afférant …</a:t>
            </a:r>
          </a:p>
        </p:txBody>
      </p:sp>
      <p:pic>
        <p:nvPicPr>
          <p:cNvPr id="6554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25" y="127000"/>
            <a:ext cx="9012238" cy="675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itre 1"/>
          <p:cNvSpPr>
            <a:spLocks noGrp="1"/>
          </p:cNvSpPr>
          <p:nvPr>
            <p:ph type="title"/>
          </p:nvPr>
        </p:nvSpPr>
        <p:spPr>
          <a:xfrm>
            <a:off x="457200" y="347663"/>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73050" y="981075"/>
            <a:ext cx="8664575" cy="5184775"/>
          </a:xfrm>
        </p:spPr>
        <p:txBody>
          <a:bodyPr/>
          <a:lstStyle/>
          <a:p>
            <a:pPr marL="0" indent="0" algn="ctr" eaLnBrk="1" hangingPunct="1">
              <a:buFont typeface="Arial" charset="0"/>
              <a:buNone/>
              <a:defRPr/>
            </a:pPr>
            <a:r>
              <a:rPr lang="fr-LU" sz="2800" dirty="0"/>
              <a:t>	</a:t>
            </a:r>
            <a:r>
              <a:rPr lang="fr-LU" sz="2800" b="1" dirty="0" smtClean="0">
                <a:solidFill>
                  <a:schemeClr val="accent6"/>
                </a:solidFill>
              </a:rPr>
              <a:t>GED-IN  Certifiée</a:t>
            </a:r>
          </a:p>
          <a:p>
            <a:pPr marL="0" indent="0" eaLnBrk="1" hangingPunct="1">
              <a:buFont typeface="Arial" charset="0"/>
              <a:buNone/>
              <a:defRPr/>
            </a:pPr>
            <a:r>
              <a:rPr lang="fr-LU" sz="2800" dirty="0"/>
              <a:t> </a:t>
            </a:r>
            <a:r>
              <a:rPr lang="fr-LU" sz="2800" dirty="0" smtClean="0"/>
              <a:t>          		</a:t>
            </a:r>
            <a:r>
              <a:rPr lang="fr-LU" sz="2400" b="1" dirty="0" smtClean="0"/>
              <a:t>Aujourd’hui</a:t>
            </a:r>
            <a:r>
              <a:rPr lang="fr-LU" sz="1800" b="1" dirty="0" smtClean="0"/>
              <a:t>		          </a:t>
            </a:r>
            <a:r>
              <a:rPr lang="fr-LU" sz="2400" b="1" dirty="0" smtClean="0">
                <a:solidFill>
                  <a:prstClr val="black"/>
                </a:solidFill>
              </a:rPr>
              <a:t>Demain</a:t>
            </a:r>
            <a:endParaRPr lang="fr-LU" sz="1800" dirty="0" smtClean="0"/>
          </a:p>
          <a:p>
            <a:pPr marL="0" indent="0" eaLnBrk="1" hangingPunct="1">
              <a:buFont typeface="Arial" charset="0"/>
              <a:buNone/>
              <a:defRPr/>
            </a:pPr>
            <a:r>
              <a:rPr lang="fr-LU" sz="1400" dirty="0" smtClean="0"/>
              <a:t>                                                      </a:t>
            </a:r>
            <a:r>
              <a:rPr lang="fr-LU" sz="1800" b="1" dirty="0" smtClean="0">
                <a:solidFill>
                  <a:prstClr val="black"/>
                </a:solidFill>
              </a:rPr>
              <a:t> </a:t>
            </a:r>
            <a:endParaRPr lang="fr-LU" sz="1800" dirty="0"/>
          </a:p>
          <a:p>
            <a:pPr marL="0" indent="0" eaLnBrk="1" hangingPunct="1">
              <a:buFont typeface="Arial" charset="0"/>
              <a:buNone/>
              <a:defRPr/>
            </a:pPr>
            <a:endParaRPr lang="fr-LU" sz="1800" b="1" dirty="0"/>
          </a:p>
        </p:txBody>
      </p:sp>
      <p:pic>
        <p:nvPicPr>
          <p:cNvPr id="6656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7" name="Picture 7" descr="C:\Users\yr\Desktop\Nouveau dossier\feu_divers_011.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3800" y="5184775"/>
            <a:ext cx="352901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8" name="Image 2" descr="http://luelma-services.puzl.com/puzl/images/5000/5578/gallery/o-4f79792bcd4fc.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1975" y="2344738"/>
            <a:ext cx="4010025"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9"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l="14606" r="17644"/>
          <a:stretch>
            <a:fillRect/>
          </a:stretch>
        </p:blipFill>
        <p:spPr bwMode="auto">
          <a:xfrm rot="8532502">
            <a:off x="6381174" y="1266824"/>
            <a:ext cx="1063625"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0"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948524">
            <a:off x="6999288" y="4264025"/>
            <a:ext cx="1279525"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1"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656410">
            <a:off x="6359525" y="2782888"/>
            <a:ext cx="1020763" cy="81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5031328">
            <a:off x="6175375" y="3751263"/>
            <a:ext cx="1020763" cy="73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3" name="Picture 1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398500">
            <a:off x="7148513" y="2908300"/>
            <a:ext cx="1020762" cy="102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107950" y="1052513"/>
            <a:ext cx="8664575" cy="5113337"/>
          </a:xfrm>
          <a:solidFill>
            <a:schemeClr val="bg1"/>
          </a:solidFill>
        </p:spPr>
        <p:txBody>
          <a:bodyPr/>
          <a:lstStyle/>
          <a:p>
            <a:pPr marL="0" indent="0" algn="ctr" eaLnBrk="1" hangingPunct="1">
              <a:buFont typeface="Arial" charset="0"/>
              <a:buNone/>
              <a:defRPr/>
            </a:pPr>
            <a:r>
              <a:rPr lang="fr-LU" sz="2800" dirty="0"/>
              <a:t>	</a:t>
            </a:r>
            <a:r>
              <a:rPr lang="fr-LU" sz="2800" b="1" dirty="0" smtClean="0">
                <a:solidFill>
                  <a:schemeClr val="accent6"/>
                </a:solidFill>
              </a:rPr>
              <a:t>GED-IN  Certifiée = GED-CERTIF</a:t>
            </a:r>
          </a:p>
          <a:p>
            <a:pPr marL="0" indent="0" eaLnBrk="1" hangingPunct="1">
              <a:buFont typeface="Arial" charset="0"/>
              <a:buNone/>
              <a:defRPr/>
            </a:pPr>
            <a:r>
              <a:rPr lang="fr-LU" sz="2400" b="1" dirty="0" smtClean="0"/>
              <a:t>Schéma de principe :</a:t>
            </a:r>
          </a:p>
          <a:p>
            <a:pPr marL="0" indent="0" eaLnBrk="1" hangingPunct="1">
              <a:buFont typeface="Arial" charset="0"/>
              <a:buNone/>
              <a:defRPr/>
            </a:pPr>
            <a:endParaRPr lang="fr-LU" sz="2800" b="1" dirty="0" smtClean="0"/>
          </a:p>
          <a:p>
            <a:pPr marL="0" indent="0" eaLnBrk="1" hangingPunct="1">
              <a:buFont typeface="Arial" charset="0"/>
              <a:buNone/>
              <a:defRPr/>
            </a:pPr>
            <a:endParaRPr lang="fr-LU" sz="1800" b="1" dirty="0" smtClean="0"/>
          </a:p>
          <a:p>
            <a:pPr marL="0" indent="0" eaLnBrk="1" hangingPunct="1">
              <a:buFont typeface="Arial" charset="0"/>
              <a:buNone/>
              <a:defRPr/>
            </a:pPr>
            <a:endParaRPr lang="fr-LU" sz="1400" b="1" dirty="0"/>
          </a:p>
        </p:txBody>
      </p:sp>
      <p:pic>
        <p:nvPicPr>
          <p:cNvPr id="6758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1" name="Picture 17" descr="http://uploads.siteduzero.com/files/122001_123000/122572.png"/>
          <p:cNvPicPr>
            <a:picLocks noChangeAspect="1" noChangeArrowheads="1"/>
          </p:cNvPicPr>
          <p:nvPr/>
        </p:nvPicPr>
        <p:blipFill>
          <a:blip r:embed="rId4" cstate="print">
            <a:extLst>
              <a:ext uri="{28A0092B-C50C-407E-A947-70E740481C1C}">
                <a14:useLocalDpi xmlns:a14="http://schemas.microsoft.com/office/drawing/2010/main" val="0"/>
              </a:ext>
            </a:extLst>
          </a:blip>
          <a:srcRect l="45912" r="39308" b="73222"/>
          <a:stretch>
            <a:fillRect/>
          </a:stretch>
        </p:blipFill>
        <p:spPr bwMode="auto">
          <a:xfrm>
            <a:off x="6350000" y="3554413"/>
            <a:ext cx="814388"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48524">
            <a:off x="4972050" y="3808413"/>
            <a:ext cx="752475"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3"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l="76563" t="76273" r="11719" b="6093"/>
          <a:stretch>
            <a:fillRect/>
          </a:stretch>
        </p:blipFill>
        <p:spPr bwMode="auto">
          <a:xfrm>
            <a:off x="6394450" y="4667250"/>
            <a:ext cx="8763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4"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l="53009" t="74316" r="35013" b="2931"/>
          <a:stretch>
            <a:fillRect/>
          </a:stretch>
        </p:blipFill>
        <p:spPr bwMode="auto">
          <a:xfrm>
            <a:off x="658813" y="2852738"/>
            <a:ext cx="1249362"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rot="1830440">
            <a:off x="621946" y="3376968"/>
            <a:ext cx="1065354"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GED-IN</a:t>
            </a:r>
          </a:p>
        </p:txBody>
      </p:sp>
      <p:pic>
        <p:nvPicPr>
          <p:cNvPr id="67596"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l="53009" t="74316" r="35013" b="2931"/>
          <a:stretch>
            <a:fillRect/>
          </a:stretch>
        </p:blipFill>
        <p:spPr bwMode="auto">
          <a:xfrm>
            <a:off x="1870075" y="3502025"/>
            <a:ext cx="9017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Rectangle 54"/>
          <p:cNvSpPr/>
          <p:nvPr/>
        </p:nvSpPr>
        <p:spPr>
          <a:xfrm rot="1543505">
            <a:off x="1750641" y="3807036"/>
            <a:ext cx="1011151"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Local</a:t>
            </a:r>
          </a:p>
        </p:txBody>
      </p:sp>
      <p:sp>
        <p:nvSpPr>
          <p:cNvPr id="6" name="Rectangle 5"/>
          <p:cNvSpPr/>
          <p:nvPr/>
        </p:nvSpPr>
        <p:spPr>
          <a:xfrm>
            <a:off x="1403350" y="4422775"/>
            <a:ext cx="474663" cy="519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sp>
        <p:nvSpPr>
          <p:cNvPr id="8" name="Rectangle 7"/>
          <p:cNvSpPr/>
          <p:nvPr/>
        </p:nvSpPr>
        <p:spPr>
          <a:xfrm>
            <a:off x="1603375" y="4859338"/>
            <a:ext cx="304800" cy="227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sp>
        <p:nvSpPr>
          <p:cNvPr id="31" name="Rectangle 30"/>
          <p:cNvSpPr/>
          <p:nvPr/>
        </p:nvSpPr>
        <p:spPr>
          <a:xfrm rot="5400000">
            <a:off x="1524794" y="4949031"/>
            <a:ext cx="390525" cy="87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sp>
        <p:nvSpPr>
          <p:cNvPr id="9" name="Rectangle 8"/>
          <p:cNvSpPr/>
          <p:nvPr/>
        </p:nvSpPr>
        <p:spPr>
          <a:xfrm>
            <a:off x="1670050" y="4811713"/>
            <a:ext cx="50800" cy="1301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pic>
        <p:nvPicPr>
          <p:cNvPr id="67602"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344188">
            <a:off x="2955925" y="3702050"/>
            <a:ext cx="12033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03" name="Picture 17" descr="http://uploads.siteduzero.com/files/122001_123000/122572.png"/>
          <p:cNvPicPr>
            <a:picLocks noChangeAspect="1" noChangeArrowheads="1"/>
          </p:cNvPicPr>
          <p:nvPr/>
        </p:nvPicPr>
        <p:blipFill>
          <a:blip r:embed="rId4" cstate="print">
            <a:extLst>
              <a:ext uri="{28A0092B-C50C-407E-A947-70E740481C1C}">
                <a14:useLocalDpi xmlns:a14="http://schemas.microsoft.com/office/drawing/2010/main" val="0"/>
              </a:ext>
            </a:extLst>
          </a:blip>
          <a:srcRect l="45912" r="39308" b="73824"/>
          <a:stretch>
            <a:fillRect/>
          </a:stretch>
        </p:blipFill>
        <p:spPr bwMode="auto">
          <a:xfrm>
            <a:off x="2338388" y="4654550"/>
            <a:ext cx="649287"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4"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766640">
            <a:off x="1304925" y="4775200"/>
            <a:ext cx="476250" cy="30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0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33863" y="3668713"/>
            <a:ext cx="769937" cy="107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06" name="Picture 25" descr="http://www.learch.eu/wp-content/themes/learch-archiving/images/logo.gif">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16688" y="2133600"/>
            <a:ext cx="204787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7"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l="53009" t="74316" r="35013" b="2931"/>
          <a:stretch>
            <a:fillRect/>
          </a:stretch>
        </p:blipFill>
        <p:spPr bwMode="auto">
          <a:xfrm>
            <a:off x="7242175" y="3838575"/>
            <a:ext cx="1444625"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25"/>
          <p:cNvSpPr/>
          <p:nvPr/>
        </p:nvSpPr>
        <p:spPr>
          <a:xfrm rot="1560674">
            <a:off x="7321836" y="4343366"/>
            <a:ext cx="1065354"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GED-IN</a:t>
            </a:r>
          </a:p>
        </p:txBody>
      </p:sp>
      <p:sp>
        <p:nvSpPr>
          <p:cNvPr id="27" name="Rectangle 26"/>
          <p:cNvSpPr/>
          <p:nvPr/>
        </p:nvSpPr>
        <p:spPr>
          <a:xfrm rot="1649399">
            <a:off x="7307443" y="4575063"/>
            <a:ext cx="1011151"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CERTIFIEE</a:t>
            </a:r>
          </a:p>
        </p:txBody>
      </p:sp>
      <p:sp>
        <p:nvSpPr>
          <p:cNvPr id="2" name="Rectangle 1"/>
          <p:cNvSpPr/>
          <p:nvPr/>
        </p:nvSpPr>
        <p:spPr>
          <a:xfrm>
            <a:off x="347663" y="2349500"/>
            <a:ext cx="2136775" cy="17938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fr-FR" sz="2000" u="sng" dirty="0"/>
              <a:t>Utilisateur GED-IN</a:t>
            </a:r>
          </a:p>
        </p:txBody>
      </p:sp>
      <p:pic>
        <p:nvPicPr>
          <p:cNvPr id="67611"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463454">
            <a:off x="5262562" y="4265613"/>
            <a:ext cx="752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12"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l="76563" t="76273" r="11719" b="6093"/>
          <a:stretch>
            <a:fillRect/>
          </a:stretch>
        </p:blipFill>
        <p:spPr bwMode="auto">
          <a:xfrm>
            <a:off x="430213" y="4359275"/>
            <a:ext cx="874712"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13"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8015468">
            <a:off x="1823244" y="4775994"/>
            <a:ext cx="476250" cy="30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lèche droite à entaille 3"/>
          <p:cNvSpPr/>
          <p:nvPr/>
        </p:nvSpPr>
        <p:spPr>
          <a:xfrm>
            <a:off x="2555875" y="2060575"/>
            <a:ext cx="3852863" cy="863600"/>
          </a:xfrm>
          <a:prstGeom prst="notch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67615" name="Picture 25" descr="\\WINPROD\commun\ingrpcolors\logos\infodata_group.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76600" y="2276475"/>
            <a:ext cx="2316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6" name="Picture 17" descr="http://uploads.siteduzero.com/files/122001_123000/122572.png"/>
          <p:cNvPicPr>
            <a:picLocks noChangeAspect="1" noChangeArrowheads="1"/>
          </p:cNvPicPr>
          <p:nvPr/>
        </p:nvPicPr>
        <p:blipFill>
          <a:blip r:embed="rId4" cstate="print">
            <a:extLst>
              <a:ext uri="{28A0092B-C50C-407E-A947-70E740481C1C}">
                <a14:useLocalDpi xmlns:a14="http://schemas.microsoft.com/office/drawing/2010/main" val="0"/>
              </a:ext>
            </a:extLst>
          </a:blip>
          <a:srcRect l="45912" r="39308" b="73222"/>
          <a:stretch>
            <a:fillRect/>
          </a:stretch>
        </p:blipFill>
        <p:spPr bwMode="auto">
          <a:xfrm>
            <a:off x="4121150" y="2781300"/>
            <a:ext cx="627063"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Connecteur droit avec flèche 4"/>
          <p:cNvCxnSpPr/>
          <p:nvPr/>
        </p:nvCxnSpPr>
        <p:spPr>
          <a:xfrm>
            <a:off x="1763713" y="3141663"/>
            <a:ext cx="201612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 name="Connecteur droit avec flèche 34"/>
          <p:cNvCxnSpPr/>
          <p:nvPr/>
        </p:nvCxnSpPr>
        <p:spPr>
          <a:xfrm flipV="1">
            <a:off x="2214563" y="3265488"/>
            <a:ext cx="1565275" cy="920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Connecteur droit avec flèche 37"/>
          <p:cNvCxnSpPr/>
          <p:nvPr/>
        </p:nvCxnSpPr>
        <p:spPr>
          <a:xfrm flipV="1">
            <a:off x="2624138" y="3405188"/>
            <a:ext cx="1155700" cy="2397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3" name="Connecteur droit avec flèche 42"/>
          <p:cNvCxnSpPr/>
          <p:nvPr/>
        </p:nvCxnSpPr>
        <p:spPr>
          <a:xfrm>
            <a:off x="4787900" y="3171825"/>
            <a:ext cx="1449388" cy="6667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3" descr="powerpoint-integrix.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196975"/>
            <a:ext cx="8664575" cy="4897438"/>
          </a:xfrm>
        </p:spPr>
        <p:txBody>
          <a:bodyPr/>
          <a:lstStyle/>
          <a:p>
            <a:pPr marL="0" indent="0" eaLnBrk="1" hangingPunct="1">
              <a:buNone/>
              <a:defRPr/>
            </a:pPr>
            <a:r>
              <a:rPr lang="fr-LU" sz="2400" b="1" dirty="0" smtClean="0"/>
              <a:t>Dans ACCOUNTIX :</a:t>
            </a:r>
          </a:p>
          <a:p>
            <a:pPr marL="0" indent="0" eaLnBrk="1" hangingPunct="1">
              <a:buNone/>
              <a:defRPr/>
            </a:pPr>
            <a:endParaRPr lang="fr-LU" sz="2000" b="1" dirty="0" smtClean="0"/>
          </a:p>
          <a:p>
            <a:pPr marL="0" indent="0" eaLnBrk="1" hangingPunct="1">
              <a:buNone/>
              <a:defRPr/>
            </a:pPr>
            <a:r>
              <a:rPr lang="fr-LU" sz="1600" b="1" dirty="0" smtClean="0"/>
              <a:t> 	</a:t>
            </a:r>
            <a:r>
              <a:rPr lang="fr-LU" sz="2200" b="1" dirty="0" smtClean="0"/>
              <a:t>J’utilise la GED-IN en scannant tous mes documents lors de </a:t>
            </a:r>
            <a:r>
              <a:rPr lang="fr-LU" sz="2200" b="1" dirty="0" smtClean="0"/>
              <a:t>	la </a:t>
            </a:r>
            <a:r>
              <a:rPr lang="fr-LU" sz="2200" b="1" dirty="0" smtClean="0"/>
              <a:t>saisie…</a:t>
            </a:r>
          </a:p>
          <a:p>
            <a:pPr marL="0" indent="0" eaLnBrk="1" hangingPunct="1">
              <a:buFont typeface="Arial" charset="0"/>
              <a:buNone/>
              <a:defRPr/>
            </a:pPr>
            <a:endParaRPr lang="fr-LU" sz="800" b="1" dirty="0">
              <a:solidFill>
                <a:schemeClr val="accent6"/>
              </a:solidFill>
            </a:endParaRPr>
          </a:p>
          <a:p>
            <a:pPr marL="0" indent="0" eaLnBrk="1" hangingPunct="1">
              <a:buFont typeface="Arial" charset="0"/>
              <a:buNone/>
              <a:defRPr/>
            </a:pPr>
            <a:r>
              <a:rPr lang="fr-LU" sz="1800" dirty="0" smtClean="0"/>
              <a:t>Module Clôture &gt; Archivage Certifié</a:t>
            </a:r>
          </a:p>
          <a:p>
            <a:pPr marL="0" indent="0" eaLnBrk="1" hangingPunct="1">
              <a:buFont typeface="Arial" charset="0"/>
              <a:buNone/>
              <a:defRPr/>
            </a:pPr>
            <a:endParaRPr lang="fr-LU" sz="1800" dirty="0"/>
          </a:p>
          <a:p>
            <a:pPr marL="0" indent="0" eaLnBrk="1" hangingPunct="1">
              <a:buFont typeface="Arial" charset="0"/>
              <a:buNone/>
              <a:defRPr/>
            </a:pPr>
            <a:endParaRPr lang="fr-LU" sz="1800" dirty="0" smtClean="0"/>
          </a:p>
          <a:p>
            <a:pPr marL="0" indent="0" eaLnBrk="1" hangingPunct="1">
              <a:buFont typeface="Arial" charset="0"/>
              <a:buNone/>
              <a:defRPr/>
            </a:pPr>
            <a:endParaRPr lang="fr-LU" sz="1800" dirty="0" smtClean="0"/>
          </a:p>
          <a:p>
            <a:pPr marL="0" indent="0" eaLnBrk="1" hangingPunct="1">
              <a:buFont typeface="Arial" charset="0"/>
              <a:buNone/>
              <a:defRPr/>
            </a:pPr>
            <a:endParaRPr lang="fr-LU" sz="1800" dirty="0" smtClean="0"/>
          </a:p>
        </p:txBody>
      </p:sp>
      <p:pic>
        <p:nvPicPr>
          <p:cNvPr id="6554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3028" t="10652" r="43486" b="49591"/>
          <a:stretch/>
        </p:blipFill>
        <p:spPr bwMode="auto">
          <a:xfrm>
            <a:off x="374259" y="3429000"/>
            <a:ext cx="4629789" cy="2379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40527" t="27875" r="50415" b="67474"/>
          <a:stretch/>
        </p:blipFill>
        <p:spPr bwMode="auto">
          <a:xfrm>
            <a:off x="5633666" y="4005064"/>
            <a:ext cx="2186880" cy="63130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196"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35786" t="21666" r="56635" b="69872"/>
          <a:stretch/>
        </p:blipFill>
        <p:spPr bwMode="auto">
          <a:xfrm>
            <a:off x="7186647" y="4869160"/>
            <a:ext cx="1555682" cy="867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10" name="Connecteur droit avec flèche 9"/>
          <p:cNvCxnSpPr/>
          <p:nvPr/>
        </p:nvCxnSpPr>
        <p:spPr>
          <a:xfrm>
            <a:off x="4572000" y="4355299"/>
            <a:ext cx="93610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Connecteur droit avec flèche 11"/>
          <p:cNvCxnSpPr/>
          <p:nvPr/>
        </p:nvCxnSpPr>
        <p:spPr>
          <a:xfrm>
            <a:off x="6300192" y="5301208"/>
            <a:ext cx="85382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 name="Connecteur droit 6"/>
          <p:cNvCxnSpPr/>
          <p:nvPr/>
        </p:nvCxnSpPr>
        <p:spPr>
          <a:xfrm>
            <a:off x="6300192" y="4797152"/>
            <a:ext cx="0" cy="493728"/>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09203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3" name="Espace réservé du contenu 2"/>
          <p:cNvSpPr>
            <a:spLocks noGrp="1"/>
          </p:cNvSpPr>
          <p:nvPr>
            <p:ph idx="1"/>
          </p:nvPr>
        </p:nvSpPr>
        <p:spPr>
          <a:xfrm>
            <a:off x="250825" y="1052513"/>
            <a:ext cx="8424863" cy="5113337"/>
          </a:xfrm>
        </p:spPr>
        <p:txBody>
          <a:bodyPr rtlCol="0">
            <a:normAutofit/>
          </a:bodyPr>
          <a:lstStyle/>
          <a:p>
            <a:pPr marL="177800" indent="-177800" algn="ctr" eaLnBrk="1" fontAlgn="auto" hangingPunct="1">
              <a:lnSpc>
                <a:spcPct val="110000"/>
              </a:lnSpc>
              <a:spcBef>
                <a:spcPts val="0"/>
              </a:spcBef>
              <a:spcAft>
                <a:spcPts val="0"/>
              </a:spcAft>
              <a:buFont typeface="Arial" charset="0"/>
              <a:buNone/>
              <a:defRPr/>
            </a:pPr>
            <a:endParaRPr lang="fr-CH" sz="2800" u="sng" dirty="0" smtClean="0">
              <a:solidFill>
                <a:prstClr val="black"/>
              </a:solidFill>
              <a:effectLst>
                <a:outerShdw blurRad="38100" dist="38100" dir="2700000" algn="tl">
                  <a:srgbClr val="C0C0C0"/>
                </a:outerShdw>
              </a:effectLst>
            </a:endParaRPr>
          </a:p>
          <a:p>
            <a:pPr marL="177800" indent="-177800" algn="ctr" eaLnBrk="1" fontAlgn="auto" hangingPunct="1">
              <a:lnSpc>
                <a:spcPct val="110000"/>
              </a:lnSpc>
              <a:spcBef>
                <a:spcPts val="0"/>
              </a:spcBef>
              <a:spcAft>
                <a:spcPts val="0"/>
              </a:spcAft>
              <a:buFont typeface="Arial" charset="0"/>
              <a:buNone/>
              <a:defRPr/>
            </a:pPr>
            <a:endParaRPr lang="fr-CH" sz="2800" u="sng" dirty="0">
              <a:solidFill>
                <a:prstClr val="black"/>
              </a:solidFill>
              <a:effectLst>
                <a:outerShdw blurRad="38100" dist="38100" dir="2700000" algn="tl">
                  <a:srgbClr val="C0C0C0"/>
                </a:outerShdw>
              </a:effectLst>
            </a:endParaRPr>
          </a:p>
          <a:p>
            <a:pPr marL="177800" indent="-177800" algn="ctr" eaLnBrk="1" fontAlgn="auto" hangingPunct="1">
              <a:lnSpc>
                <a:spcPct val="110000"/>
              </a:lnSpc>
              <a:spcBef>
                <a:spcPts val="0"/>
              </a:spcBef>
              <a:spcAft>
                <a:spcPts val="0"/>
              </a:spcAft>
              <a:buFont typeface="Arial" charset="0"/>
              <a:buNone/>
              <a:defRPr/>
            </a:pPr>
            <a:r>
              <a:rPr lang="fr-CH" sz="2800" u="sng" dirty="0" smtClean="0">
                <a:solidFill>
                  <a:prstClr val="black"/>
                </a:solidFill>
                <a:effectLst>
                  <a:outerShdw blurRad="38100" dist="38100" dir="2700000" algn="tl">
                    <a:srgbClr val="C0C0C0"/>
                  </a:outerShdw>
                </a:effectLst>
              </a:rPr>
              <a:t>Plus de 55 nouveautés dans  ACCOUNTIX </a:t>
            </a:r>
            <a:r>
              <a:rPr lang="fr-CH" sz="2800" u="sng" dirty="0">
                <a:solidFill>
                  <a:prstClr val="black"/>
                </a:solidFill>
                <a:effectLst>
                  <a:outerShdw blurRad="38100" dist="38100" dir="2700000" algn="tl">
                    <a:srgbClr val="C0C0C0"/>
                  </a:outerShdw>
                </a:effectLst>
              </a:rPr>
              <a:t>version </a:t>
            </a:r>
            <a:r>
              <a:rPr lang="fr-CH" sz="2800" u="sng" dirty="0" smtClean="0">
                <a:solidFill>
                  <a:prstClr val="black"/>
                </a:solidFill>
                <a:effectLst>
                  <a:outerShdw blurRad="38100" dist="38100" dir="2700000" algn="tl">
                    <a:srgbClr val="C0C0C0"/>
                  </a:outerShdw>
                </a:effectLst>
              </a:rPr>
              <a:t>2014… nous avons retenu…</a:t>
            </a:r>
          </a:p>
          <a:p>
            <a:pPr marL="177800" indent="-177800" algn="ctr" eaLnBrk="1" fontAlgn="auto" hangingPunct="1">
              <a:lnSpc>
                <a:spcPct val="110000"/>
              </a:lnSpc>
              <a:spcBef>
                <a:spcPts val="0"/>
              </a:spcBef>
              <a:spcAft>
                <a:spcPts val="0"/>
              </a:spcAft>
              <a:buFont typeface="Arial" charset="0"/>
              <a:buNone/>
              <a:defRPr/>
            </a:pPr>
            <a:endParaRPr lang="fr-CH" sz="1900" u="sng" dirty="0" smtClean="0">
              <a:solidFill>
                <a:prstClr val="black"/>
              </a:solidFill>
              <a:effectLst>
                <a:outerShdw blurRad="38100" dist="38100" dir="2700000" algn="tl">
                  <a:srgbClr val="C0C0C0"/>
                </a:outerShdw>
              </a:effectLst>
            </a:endParaRPr>
          </a:p>
          <a:p>
            <a:pPr marL="0" indent="0" algn="just" eaLnBrk="1" fontAlgn="auto" hangingPunct="1">
              <a:lnSpc>
                <a:spcPct val="110000"/>
              </a:lnSpc>
              <a:spcBef>
                <a:spcPts val="0"/>
              </a:spcBef>
              <a:spcAft>
                <a:spcPts val="0"/>
              </a:spcAft>
              <a:buFont typeface="Arial" charset="0"/>
              <a:buNone/>
              <a:defRPr/>
            </a:pPr>
            <a:endParaRPr lang="fr-LU" sz="29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3" descr="powerpoint-integrix.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196975"/>
            <a:ext cx="8664575" cy="4897438"/>
          </a:xfrm>
        </p:spPr>
        <p:txBody>
          <a:bodyPr/>
          <a:lstStyle/>
          <a:p>
            <a:pPr marL="0" indent="0" eaLnBrk="1" hangingPunct="1">
              <a:buNone/>
              <a:defRPr/>
            </a:pPr>
            <a:r>
              <a:rPr lang="fr-LU" sz="2400" b="1" dirty="0" smtClean="0"/>
              <a:t>Dans ACCOUNTIX :</a:t>
            </a:r>
          </a:p>
          <a:p>
            <a:pPr marL="0" indent="0" eaLnBrk="1" hangingPunct="1">
              <a:buNone/>
              <a:defRPr/>
            </a:pPr>
            <a:endParaRPr lang="fr-LU" sz="2400" b="1" dirty="0" smtClean="0"/>
          </a:p>
          <a:p>
            <a:pPr marL="0" indent="0" eaLnBrk="1" hangingPunct="1">
              <a:buNone/>
              <a:defRPr/>
            </a:pPr>
            <a:r>
              <a:rPr lang="fr-LU" sz="1800" b="1" dirty="0" smtClean="0"/>
              <a:t> 	</a:t>
            </a:r>
            <a:r>
              <a:rPr lang="fr-LU" sz="2200" b="1" dirty="0" smtClean="0"/>
              <a:t>Je n’ai pas scanné mes documents lors de la saisie mais maintenant, je désire faire la GED-IN complète de mon dossier comptable …</a:t>
            </a:r>
            <a:endParaRPr lang="fr-LU" sz="2200" b="1" u="sng" dirty="0" smtClean="0"/>
          </a:p>
          <a:p>
            <a:pPr marL="0" indent="0" eaLnBrk="1" hangingPunct="1">
              <a:buFont typeface="Arial" charset="0"/>
              <a:buNone/>
              <a:defRPr/>
            </a:pPr>
            <a:endParaRPr lang="fr-LU" sz="600" b="1" dirty="0">
              <a:solidFill>
                <a:schemeClr val="accent6"/>
              </a:solidFill>
            </a:endParaRPr>
          </a:p>
          <a:p>
            <a:pPr marL="0" indent="0" eaLnBrk="1" hangingPunct="1">
              <a:buFont typeface="Arial" charset="0"/>
              <a:buNone/>
              <a:defRPr/>
            </a:pPr>
            <a:r>
              <a:rPr lang="fr-LU" sz="1800" dirty="0" smtClean="0"/>
              <a:t>Il est maintenant possible d’utiliser l’outil global </a:t>
            </a:r>
            <a:r>
              <a:rPr lang="fr-LU" sz="1800" b="1" dirty="0" smtClean="0"/>
              <a:t>GED-IN CERTIF, </a:t>
            </a:r>
            <a:r>
              <a:rPr lang="fr-LU" sz="1800" dirty="0" smtClean="0"/>
              <a:t>qui permettra la liaison d’un scanning de tous vos documents avec n’importe-quel fichier de votre comptabilité …</a:t>
            </a:r>
          </a:p>
          <a:p>
            <a:pPr marL="0" indent="0" eaLnBrk="1" hangingPunct="1">
              <a:buFont typeface="Arial" charset="0"/>
              <a:buNone/>
              <a:defRPr/>
            </a:pPr>
            <a:endParaRPr lang="fr-LU" sz="1800" dirty="0" smtClean="0"/>
          </a:p>
          <a:p>
            <a:pPr marL="0" indent="0" eaLnBrk="1" hangingPunct="1">
              <a:buFont typeface="Arial" charset="0"/>
              <a:buNone/>
              <a:defRPr/>
            </a:pPr>
            <a:endParaRPr lang="fr-LU" sz="1800" dirty="0" smtClean="0"/>
          </a:p>
        </p:txBody>
      </p:sp>
      <p:pic>
        <p:nvPicPr>
          <p:cNvPr id="6554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65936"/>
          <a:stretch/>
        </p:blipFill>
        <p:spPr bwMode="auto">
          <a:xfrm>
            <a:off x="457548" y="4058371"/>
            <a:ext cx="3240360" cy="751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2053" y="4058371"/>
            <a:ext cx="3261919" cy="1871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42388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3" descr="powerpoint-integrix.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58763" y="1196975"/>
            <a:ext cx="8664575" cy="4897438"/>
          </a:xfrm>
        </p:spPr>
        <p:txBody>
          <a:bodyPr/>
          <a:lstStyle/>
          <a:p>
            <a:pPr marL="0" indent="0" eaLnBrk="1" hangingPunct="1">
              <a:buNone/>
              <a:defRPr/>
            </a:pPr>
            <a:endParaRPr lang="fr-LU" sz="1800" b="1" dirty="0" smtClean="0"/>
          </a:p>
          <a:p>
            <a:pPr marL="0" indent="0" eaLnBrk="1" hangingPunct="1">
              <a:buNone/>
              <a:defRPr/>
            </a:pPr>
            <a:r>
              <a:rPr lang="fr-LU" sz="2200" b="1" dirty="0" smtClean="0"/>
              <a:t>Visualisation du CLOUD via une simple connexion depuis votre module GED-IN CERTIF</a:t>
            </a:r>
            <a:r>
              <a:rPr lang="fr-LU" sz="2200" b="1" dirty="0" smtClean="0"/>
              <a:t>…</a:t>
            </a:r>
            <a:r>
              <a:rPr lang="fr-LU" sz="1600" b="1" dirty="0" smtClean="0"/>
              <a:t>	</a:t>
            </a:r>
            <a:endParaRPr lang="fr-LU" sz="1800" dirty="0" smtClean="0"/>
          </a:p>
        </p:txBody>
      </p:sp>
      <p:pic>
        <p:nvPicPr>
          <p:cNvPr id="6554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60" t="118623" r="-1160" b="-33435"/>
          <a:stretch>
            <a:fillRect/>
          </a:stretch>
        </p:blipFill>
        <p:spPr bwMode="auto">
          <a:xfrm>
            <a:off x="1055564" y="5264970"/>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Administrateur.NB-Agidata\Desktop\image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1920" y="2381773"/>
            <a:ext cx="1852314" cy="1820377"/>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27" name="Picture 3" descr="C:\Users\Administrateur.NB-Agidata\Desktop\image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13755" y="2381774"/>
            <a:ext cx="2602590" cy="1820696"/>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9981" y="2381773"/>
            <a:ext cx="3172657" cy="1820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3"/>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3000" contrast="-30000"/>
                    </a14:imgEffect>
                  </a14:imgLayer>
                </a14:imgProps>
              </a:ext>
              <a:ext uri="{28A0092B-C50C-407E-A947-70E740481C1C}">
                <a14:useLocalDpi xmlns:a14="http://schemas.microsoft.com/office/drawing/2010/main" val="0"/>
              </a:ext>
            </a:extLst>
          </a:blip>
          <a:srcRect/>
          <a:stretch>
            <a:fillRect/>
          </a:stretch>
        </p:blipFill>
        <p:spPr bwMode="auto">
          <a:xfrm rot="-1948524">
            <a:off x="5034436" y="4470098"/>
            <a:ext cx="752475" cy="487362"/>
          </a:xfrm>
          <a:prstGeom prst="rect">
            <a:avLst/>
          </a:prstGeom>
          <a:noFill/>
          <a:ln w="9525">
            <a:noFill/>
            <a:miter lim="800000"/>
            <a:headEnd/>
            <a:tailEnd/>
          </a:ln>
          <a:effectLst/>
          <a:extLst/>
        </p:spPr>
      </p:pic>
      <p:pic>
        <p:nvPicPr>
          <p:cNvPr id="20" name="Picture 13"/>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3000" contrast="-30000"/>
                    </a14:imgEffect>
                  </a14:imgLayer>
                </a14:imgProps>
              </a:ext>
              <a:ext uri="{28A0092B-C50C-407E-A947-70E740481C1C}">
                <a14:useLocalDpi xmlns:a14="http://schemas.microsoft.com/office/drawing/2010/main" val="0"/>
              </a:ext>
            </a:extLst>
          </a:blip>
          <a:srcRect/>
          <a:stretch>
            <a:fillRect/>
          </a:stretch>
        </p:blipFill>
        <p:spPr bwMode="auto">
          <a:xfrm rot="1344188">
            <a:off x="2938157" y="4391812"/>
            <a:ext cx="1203325" cy="781050"/>
          </a:xfrm>
          <a:prstGeom prst="rect">
            <a:avLst/>
          </a:prstGeom>
          <a:noFill/>
          <a:ln w="9525">
            <a:noFill/>
            <a:miter lim="800000"/>
            <a:headEnd/>
            <a:tailEnd/>
          </a:ln>
          <a:effectLst/>
          <a:extLst/>
        </p:spPr>
      </p:pic>
      <p:pic>
        <p:nvPicPr>
          <p:cNvPr id="22" name="Picture 13"/>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3000" contrast="-30000"/>
                    </a14:imgEffect>
                  </a14:imgLayer>
                </a14:imgProps>
              </a:ext>
              <a:ext uri="{28A0092B-C50C-407E-A947-70E740481C1C}">
                <a14:useLocalDpi xmlns:a14="http://schemas.microsoft.com/office/drawing/2010/main" val="0"/>
              </a:ext>
            </a:extLst>
          </a:blip>
          <a:srcRect/>
          <a:stretch>
            <a:fillRect/>
          </a:stretch>
        </p:blipFill>
        <p:spPr bwMode="auto">
          <a:xfrm rot="1766640">
            <a:off x="2487705" y="4892903"/>
            <a:ext cx="476250" cy="309563"/>
          </a:xfrm>
          <a:prstGeom prst="rect">
            <a:avLst/>
          </a:prstGeom>
          <a:noFill/>
          <a:ln w="9525">
            <a:noFill/>
            <a:miter lim="800000"/>
            <a:headEnd/>
            <a:tailEnd/>
          </a:ln>
          <a:effectLst/>
          <a:extLst/>
        </p:spPr>
      </p:pic>
      <p:pic>
        <p:nvPicPr>
          <p:cNvPr id="23" name="Picture 15"/>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3000" contrast="-30000"/>
                    </a14:imgEffect>
                  </a14:imgLayer>
                </a14:imgProps>
              </a:ext>
              <a:ext uri="{28A0092B-C50C-407E-A947-70E740481C1C}">
                <a14:useLocalDpi xmlns:a14="http://schemas.microsoft.com/office/drawing/2010/main" val="0"/>
              </a:ext>
            </a:extLst>
          </a:blip>
          <a:srcRect/>
          <a:stretch>
            <a:fillRect/>
          </a:stretch>
        </p:blipFill>
        <p:spPr bwMode="auto">
          <a:xfrm>
            <a:off x="4119264" y="4402520"/>
            <a:ext cx="769937" cy="1074737"/>
          </a:xfrm>
          <a:prstGeom prst="rect">
            <a:avLst/>
          </a:prstGeom>
          <a:noFill/>
          <a:ln w="9525">
            <a:noFill/>
            <a:miter lim="800000"/>
            <a:headEnd/>
            <a:tailEnd/>
          </a:ln>
          <a:effectLst/>
          <a:extLst/>
        </p:spPr>
      </p:pic>
      <p:pic>
        <p:nvPicPr>
          <p:cNvPr id="24" name="Picture 13"/>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3000" contrast="-30000"/>
                    </a14:imgEffect>
                  </a14:imgLayer>
                </a14:imgProps>
              </a:ext>
              <a:ext uri="{28A0092B-C50C-407E-A947-70E740481C1C}">
                <a14:useLocalDpi xmlns:a14="http://schemas.microsoft.com/office/drawing/2010/main" val="0"/>
              </a:ext>
            </a:extLst>
          </a:blip>
          <a:srcRect/>
          <a:stretch>
            <a:fillRect/>
          </a:stretch>
        </p:blipFill>
        <p:spPr bwMode="auto">
          <a:xfrm rot="6463454">
            <a:off x="5381846" y="5020495"/>
            <a:ext cx="752475" cy="488950"/>
          </a:xfrm>
          <a:prstGeom prst="rect">
            <a:avLst/>
          </a:prstGeom>
          <a:noFill/>
          <a:ln w="9525">
            <a:noFill/>
            <a:miter lim="800000"/>
            <a:headEnd/>
            <a:tailEnd/>
          </a:ln>
          <a:effectLst/>
          <a:extLst/>
        </p:spPr>
      </p:pic>
      <p:pic>
        <p:nvPicPr>
          <p:cNvPr id="25" name="Picture 18"/>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bright="-3000" contrast="-30000"/>
                    </a14:imgEffect>
                  </a14:imgLayer>
                </a14:imgProps>
              </a:ext>
              <a:ext uri="{28A0092B-C50C-407E-A947-70E740481C1C}">
                <a14:useLocalDpi xmlns:a14="http://schemas.microsoft.com/office/drawing/2010/main" val="0"/>
              </a:ext>
            </a:extLst>
          </a:blip>
          <a:srcRect l="76563" t="76273" r="11719" b="6093"/>
          <a:stretch>
            <a:fillRect/>
          </a:stretch>
        </p:blipFill>
        <p:spPr bwMode="auto">
          <a:xfrm>
            <a:off x="1110085" y="5023232"/>
            <a:ext cx="874712"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3"/>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3000" contrast="-30000"/>
                    </a14:imgEffect>
                  </a14:imgLayer>
                </a14:imgProps>
              </a:ext>
              <a:ext uri="{28A0092B-C50C-407E-A947-70E740481C1C}">
                <a14:useLocalDpi xmlns:a14="http://schemas.microsoft.com/office/drawing/2010/main" val="0"/>
              </a:ext>
            </a:extLst>
          </a:blip>
          <a:srcRect/>
          <a:stretch>
            <a:fillRect/>
          </a:stretch>
        </p:blipFill>
        <p:spPr bwMode="auto">
          <a:xfrm rot="8015468">
            <a:off x="3047454" y="5217913"/>
            <a:ext cx="476250" cy="309562"/>
          </a:xfrm>
          <a:prstGeom prst="rect">
            <a:avLst/>
          </a:prstGeom>
          <a:noFill/>
          <a:ln w="9525">
            <a:noFill/>
            <a:miter lim="800000"/>
            <a:headEnd/>
            <a:tailEnd/>
          </a:ln>
          <a:effectLst/>
          <a:extLst/>
        </p:spPr>
      </p:pic>
      <p:cxnSp>
        <p:nvCxnSpPr>
          <p:cNvPr id="29" name="Connecteur droit avec flèche 28"/>
          <p:cNvCxnSpPr/>
          <p:nvPr/>
        </p:nvCxnSpPr>
        <p:spPr>
          <a:xfrm flipV="1">
            <a:off x="3695154" y="4267795"/>
            <a:ext cx="1155700" cy="239712"/>
          </a:xfrm>
          <a:prstGeom prst="straightConnector1">
            <a:avLst/>
          </a:prstGeom>
          <a:ln>
            <a:no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40903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107950" y="1052513"/>
            <a:ext cx="8664575" cy="5113337"/>
          </a:xfrm>
          <a:solidFill>
            <a:schemeClr val="bg1"/>
          </a:solidFill>
        </p:spPr>
        <p:txBody>
          <a:bodyPr/>
          <a:lstStyle/>
          <a:p>
            <a:pPr marL="0" indent="0" algn="ctr" eaLnBrk="1" hangingPunct="1">
              <a:buFont typeface="Arial" charset="0"/>
              <a:buNone/>
              <a:defRPr/>
            </a:pPr>
            <a:r>
              <a:rPr lang="fr-LU" sz="2800" dirty="0"/>
              <a:t>	</a:t>
            </a:r>
            <a:r>
              <a:rPr lang="fr-LU" sz="2800" b="1" dirty="0" smtClean="0">
                <a:solidFill>
                  <a:schemeClr val="accent6"/>
                </a:solidFill>
              </a:rPr>
              <a:t>GED-IN  Certifiée</a:t>
            </a:r>
          </a:p>
          <a:p>
            <a:pPr marL="0" indent="0" eaLnBrk="1" hangingPunct="1">
              <a:buFont typeface="Arial" charset="0"/>
              <a:buNone/>
              <a:defRPr/>
            </a:pPr>
            <a:r>
              <a:rPr lang="fr-LU" sz="2200" b="1" dirty="0" smtClean="0"/>
              <a:t>Pour nous en parler : Monsieur Basse Jonathan (Société </a:t>
            </a:r>
            <a:r>
              <a:rPr lang="fr-LU" sz="2200" b="1" dirty="0" err="1" smtClean="0"/>
              <a:t>Learch</a:t>
            </a:r>
            <a:r>
              <a:rPr lang="fr-LU" sz="2200" b="1" dirty="0" smtClean="0"/>
              <a:t>)</a:t>
            </a:r>
          </a:p>
          <a:p>
            <a:pPr marL="0" indent="0" eaLnBrk="1" hangingPunct="1">
              <a:buFont typeface="Arial" charset="0"/>
              <a:buNone/>
              <a:defRPr/>
            </a:pPr>
            <a:endParaRPr lang="fr-LU" sz="2800" b="1" dirty="0" smtClean="0"/>
          </a:p>
          <a:p>
            <a:pPr marL="0" indent="0" eaLnBrk="1" hangingPunct="1">
              <a:buFont typeface="Arial" charset="0"/>
              <a:buNone/>
              <a:defRPr/>
            </a:pPr>
            <a:endParaRPr lang="fr-LU" sz="1800" b="1" dirty="0" smtClean="0"/>
          </a:p>
          <a:p>
            <a:pPr marL="0" indent="0" eaLnBrk="1" hangingPunct="1">
              <a:buFont typeface="Arial" charset="0"/>
              <a:buNone/>
              <a:defRPr/>
            </a:pPr>
            <a:endParaRPr lang="fr-LU" sz="1400" b="1" dirty="0"/>
          </a:p>
        </p:txBody>
      </p:sp>
      <p:pic>
        <p:nvPicPr>
          <p:cNvPr id="6758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1" name="Picture 17" descr="http://uploads.siteduzero.com/files/122001_123000/122572.png"/>
          <p:cNvPicPr>
            <a:picLocks noChangeAspect="1" noChangeArrowheads="1"/>
          </p:cNvPicPr>
          <p:nvPr/>
        </p:nvPicPr>
        <p:blipFill>
          <a:blip r:embed="rId4" cstate="print">
            <a:extLst>
              <a:ext uri="{28A0092B-C50C-407E-A947-70E740481C1C}">
                <a14:useLocalDpi xmlns:a14="http://schemas.microsoft.com/office/drawing/2010/main" val="0"/>
              </a:ext>
            </a:extLst>
          </a:blip>
          <a:srcRect l="45912" r="39308" b="73222"/>
          <a:stretch>
            <a:fillRect/>
          </a:stretch>
        </p:blipFill>
        <p:spPr bwMode="auto">
          <a:xfrm>
            <a:off x="6350000" y="3554413"/>
            <a:ext cx="814388"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48524">
            <a:off x="4972050" y="3808413"/>
            <a:ext cx="752475"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3"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l="76563" t="76273" r="11719" b="6093"/>
          <a:stretch>
            <a:fillRect/>
          </a:stretch>
        </p:blipFill>
        <p:spPr bwMode="auto">
          <a:xfrm>
            <a:off x="6394450" y="4667250"/>
            <a:ext cx="8763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94"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l="53009" t="74316" r="35013" b="2931"/>
          <a:stretch>
            <a:fillRect/>
          </a:stretch>
        </p:blipFill>
        <p:spPr bwMode="auto">
          <a:xfrm>
            <a:off x="658813" y="2852738"/>
            <a:ext cx="1249362"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rot="1830440">
            <a:off x="621946" y="3376968"/>
            <a:ext cx="1065354"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GED-IN</a:t>
            </a:r>
          </a:p>
        </p:txBody>
      </p:sp>
      <p:pic>
        <p:nvPicPr>
          <p:cNvPr id="67596"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l="53009" t="74316" r="35013" b="2931"/>
          <a:stretch>
            <a:fillRect/>
          </a:stretch>
        </p:blipFill>
        <p:spPr bwMode="auto">
          <a:xfrm>
            <a:off x="1870075" y="3502025"/>
            <a:ext cx="9017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Rectangle 54"/>
          <p:cNvSpPr/>
          <p:nvPr/>
        </p:nvSpPr>
        <p:spPr>
          <a:xfrm rot="1543505">
            <a:off x="1750641" y="3807036"/>
            <a:ext cx="1011151"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Local</a:t>
            </a:r>
          </a:p>
        </p:txBody>
      </p:sp>
      <p:sp>
        <p:nvSpPr>
          <p:cNvPr id="6" name="Rectangle 5"/>
          <p:cNvSpPr/>
          <p:nvPr/>
        </p:nvSpPr>
        <p:spPr>
          <a:xfrm>
            <a:off x="1403350" y="4422775"/>
            <a:ext cx="474663" cy="519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sp>
        <p:nvSpPr>
          <p:cNvPr id="8" name="Rectangle 7"/>
          <p:cNvSpPr/>
          <p:nvPr/>
        </p:nvSpPr>
        <p:spPr>
          <a:xfrm>
            <a:off x="1603375" y="4859338"/>
            <a:ext cx="304800" cy="227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sp>
        <p:nvSpPr>
          <p:cNvPr id="31" name="Rectangle 30"/>
          <p:cNvSpPr/>
          <p:nvPr/>
        </p:nvSpPr>
        <p:spPr>
          <a:xfrm rot="5400000">
            <a:off x="1524794" y="4949031"/>
            <a:ext cx="390525" cy="873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sp>
        <p:nvSpPr>
          <p:cNvPr id="9" name="Rectangle 8"/>
          <p:cNvSpPr/>
          <p:nvPr/>
        </p:nvSpPr>
        <p:spPr>
          <a:xfrm>
            <a:off x="1670050" y="4811713"/>
            <a:ext cx="50800" cy="1301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LU"/>
          </a:p>
        </p:txBody>
      </p:sp>
      <p:pic>
        <p:nvPicPr>
          <p:cNvPr id="67602"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344188">
            <a:off x="2955925" y="3702050"/>
            <a:ext cx="12033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03" name="Picture 17" descr="http://uploads.siteduzero.com/files/122001_123000/122572.png"/>
          <p:cNvPicPr>
            <a:picLocks noChangeAspect="1" noChangeArrowheads="1"/>
          </p:cNvPicPr>
          <p:nvPr/>
        </p:nvPicPr>
        <p:blipFill>
          <a:blip r:embed="rId4" cstate="print">
            <a:extLst>
              <a:ext uri="{28A0092B-C50C-407E-A947-70E740481C1C}">
                <a14:useLocalDpi xmlns:a14="http://schemas.microsoft.com/office/drawing/2010/main" val="0"/>
              </a:ext>
            </a:extLst>
          </a:blip>
          <a:srcRect l="45912" r="39308" b="73824"/>
          <a:stretch>
            <a:fillRect/>
          </a:stretch>
        </p:blipFill>
        <p:spPr bwMode="auto">
          <a:xfrm>
            <a:off x="2338388" y="4654550"/>
            <a:ext cx="649287"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4"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766640">
            <a:off x="1304925" y="4775200"/>
            <a:ext cx="476250" cy="30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0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33863" y="3668713"/>
            <a:ext cx="769937" cy="107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06" name="Picture 25" descr="http://www.learch.eu/wp-content/themes/learch-archiving/images/logo.gif">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16688" y="2133600"/>
            <a:ext cx="204787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7"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l="53009" t="74316" r="35013" b="2931"/>
          <a:stretch>
            <a:fillRect/>
          </a:stretch>
        </p:blipFill>
        <p:spPr bwMode="auto">
          <a:xfrm>
            <a:off x="7242175" y="3838575"/>
            <a:ext cx="1444625"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25"/>
          <p:cNvSpPr/>
          <p:nvPr/>
        </p:nvSpPr>
        <p:spPr>
          <a:xfrm rot="1560674">
            <a:off x="7321836" y="4343366"/>
            <a:ext cx="1065354"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GED-IN</a:t>
            </a:r>
          </a:p>
        </p:txBody>
      </p:sp>
      <p:sp>
        <p:nvSpPr>
          <p:cNvPr id="27" name="Rectangle 26"/>
          <p:cNvSpPr/>
          <p:nvPr/>
        </p:nvSpPr>
        <p:spPr>
          <a:xfrm rot="1649399">
            <a:off x="7307443" y="4575063"/>
            <a:ext cx="1011151" cy="307777"/>
          </a:xfrm>
          <a:prstGeom prst="rect">
            <a:avLst/>
          </a:prstGeom>
          <a:noFill/>
        </p:spPr>
        <p:txBody>
          <a:bodyPr>
            <a:spAutoFit/>
          </a:bodyPr>
          <a:lstStyle/>
          <a:p>
            <a:pPr algn="ctr">
              <a:defRPr/>
            </a:pPr>
            <a:r>
              <a:rPr lang="fr-F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CERTIFIEE</a:t>
            </a:r>
          </a:p>
        </p:txBody>
      </p:sp>
      <p:sp>
        <p:nvSpPr>
          <p:cNvPr id="2" name="Rectangle 1"/>
          <p:cNvSpPr/>
          <p:nvPr/>
        </p:nvSpPr>
        <p:spPr>
          <a:xfrm>
            <a:off x="347663" y="2349500"/>
            <a:ext cx="2136775" cy="17938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fr-FR" sz="2000" u="sng" dirty="0"/>
              <a:t>Utilisateur GED-IN</a:t>
            </a:r>
          </a:p>
        </p:txBody>
      </p:sp>
      <p:pic>
        <p:nvPicPr>
          <p:cNvPr id="67611"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463454">
            <a:off x="5262562" y="4265613"/>
            <a:ext cx="7524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12"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l="76563" t="76273" r="11719" b="6093"/>
          <a:stretch>
            <a:fillRect/>
          </a:stretch>
        </p:blipFill>
        <p:spPr bwMode="auto">
          <a:xfrm>
            <a:off x="430213" y="4359275"/>
            <a:ext cx="874712"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13"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8015468">
            <a:off x="1823244" y="4775994"/>
            <a:ext cx="476250" cy="30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lèche droite à entaille 3"/>
          <p:cNvSpPr/>
          <p:nvPr/>
        </p:nvSpPr>
        <p:spPr>
          <a:xfrm>
            <a:off x="2555875" y="2060575"/>
            <a:ext cx="3852863" cy="863600"/>
          </a:xfrm>
          <a:prstGeom prst="notch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pic>
        <p:nvPicPr>
          <p:cNvPr id="67615" name="Picture 25" descr="\\WINPROD\commun\ingrpcolors\logos\infodata_group.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76600" y="2276475"/>
            <a:ext cx="231616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16" name="Picture 17" descr="http://uploads.siteduzero.com/files/122001_123000/122572.png"/>
          <p:cNvPicPr>
            <a:picLocks noChangeAspect="1" noChangeArrowheads="1"/>
          </p:cNvPicPr>
          <p:nvPr/>
        </p:nvPicPr>
        <p:blipFill>
          <a:blip r:embed="rId4" cstate="print">
            <a:extLst>
              <a:ext uri="{28A0092B-C50C-407E-A947-70E740481C1C}">
                <a14:useLocalDpi xmlns:a14="http://schemas.microsoft.com/office/drawing/2010/main" val="0"/>
              </a:ext>
            </a:extLst>
          </a:blip>
          <a:srcRect l="45912" r="39308" b="73222"/>
          <a:stretch>
            <a:fillRect/>
          </a:stretch>
        </p:blipFill>
        <p:spPr bwMode="auto">
          <a:xfrm>
            <a:off x="4121150" y="2781300"/>
            <a:ext cx="627063"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Connecteur droit avec flèche 4"/>
          <p:cNvCxnSpPr/>
          <p:nvPr/>
        </p:nvCxnSpPr>
        <p:spPr>
          <a:xfrm>
            <a:off x="1763713" y="3141663"/>
            <a:ext cx="201612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 name="Connecteur droit avec flèche 34"/>
          <p:cNvCxnSpPr/>
          <p:nvPr/>
        </p:nvCxnSpPr>
        <p:spPr>
          <a:xfrm flipV="1">
            <a:off x="2214563" y="3265488"/>
            <a:ext cx="1565275" cy="920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Connecteur droit avec flèche 37"/>
          <p:cNvCxnSpPr/>
          <p:nvPr/>
        </p:nvCxnSpPr>
        <p:spPr>
          <a:xfrm flipV="1">
            <a:off x="2624138" y="3405188"/>
            <a:ext cx="1155700" cy="2397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3" name="Connecteur droit avec flèche 42"/>
          <p:cNvCxnSpPr/>
          <p:nvPr/>
        </p:nvCxnSpPr>
        <p:spPr>
          <a:xfrm>
            <a:off x="4787900" y="3171825"/>
            <a:ext cx="1449388" cy="6667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5" descr="OnDemand1.jpg"/>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aturation sat="200000"/>
                    </a14:imgEffect>
                    <a14:imgEffect>
                      <a14:brightnessContrast bright="40000" contrast="40000"/>
                    </a14:imgEffect>
                  </a14:imgLayer>
                </a14:imgProps>
              </a:ext>
            </a:extLst>
          </a:blip>
          <a:srcRect/>
          <a:stretch>
            <a:fillRect/>
          </a:stretch>
        </p:blipFill>
        <p:spPr bwMode="auto">
          <a:xfrm>
            <a:off x="0" y="0"/>
            <a:ext cx="9144000" cy="6957391"/>
          </a:xfrm>
          <a:prstGeom prst="rect">
            <a:avLst/>
          </a:prstGeom>
          <a:noFill/>
          <a:ln w="9525">
            <a:noFill/>
            <a:miter lim="800000"/>
            <a:headEnd/>
            <a:tailEnd/>
          </a:ln>
        </p:spPr>
      </p:pic>
      <p:sp>
        <p:nvSpPr>
          <p:cNvPr id="13" name="Title 1"/>
          <p:cNvSpPr txBox="1">
            <a:spLocks/>
          </p:cNvSpPr>
          <p:nvPr/>
        </p:nvSpPr>
        <p:spPr>
          <a:xfrm>
            <a:off x="467544" y="3429000"/>
            <a:ext cx="8208912" cy="1800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kern="1200">
                <a:solidFill>
                  <a:schemeClr val="bg1"/>
                </a:solidFill>
                <a:latin typeface="+mj-lt"/>
                <a:ea typeface="+mj-ea"/>
                <a:cs typeface="+mj-cs"/>
              </a:defRPr>
            </a:lvl1pPr>
          </a:lstStyle>
          <a:p>
            <a:r>
              <a:rPr lang="en-US" sz="4400" dirty="0" smtClean="0">
                <a:solidFill>
                  <a:schemeClr val="tx2"/>
                </a:solidFill>
                <a:latin typeface="Fredoka One"/>
                <a:cs typeface="Fredoka One"/>
              </a:rPr>
              <a:t>Solution Overview</a:t>
            </a:r>
          </a:p>
          <a:p>
            <a:endParaRPr lang="en-US" sz="2000" dirty="0" smtClean="0">
              <a:solidFill>
                <a:schemeClr val="tx2"/>
              </a:solidFill>
              <a:latin typeface="Fredoka One"/>
              <a:cs typeface="Fredoka One"/>
            </a:endParaRPr>
          </a:p>
          <a:p>
            <a:r>
              <a:rPr lang="en-US" sz="2000" dirty="0" smtClean="0">
                <a:solidFill>
                  <a:schemeClr val="tx2"/>
                </a:solidFill>
                <a:latin typeface="Fredoka One"/>
                <a:cs typeface="Fredoka One"/>
              </a:rPr>
              <a:t>Jonathan Basse – Head of Services – Learch </a:t>
            </a:r>
            <a:endParaRPr lang="en-US" sz="2000" dirty="0">
              <a:solidFill>
                <a:schemeClr val="tx2"/>
              </a:solidFill>
              <a:latin typeface="Fredoka One"/>
              <a:cs typeface="Fredoka One"/>
            </a:endParaRPr>
          </a:p>
        </p:txBody>
      </p:sp>
    </p:spTree>
    <p:extLst>
      <p:ext uri="{BB962C8B-B14F-4D97-AF65-F5344CB8AC3E}">
        <p14:creationId xmlns:p14="http://schemas.microsoft.com/office/powerpoint/2010/main" val="307074058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Introduction</a:t>
            </a:r>
            <a:endParaRPr lang="en-US" dirty="0"/>
          </a:p>
        </p:txBody>
      </p:sp>
      <p:sp>
        <p:nvSpPr>
          <p:cNvPr id="13" name="TextBox 12"/>
          <p:cNvSpPr txBox="1"/>
          <p:nvPr/>
        </p:nvSpPr>
        <p:spPr>
          <a:xfrm>
            <a:off x="683568" y="1988840"/>
            <a:ext cx="7776864" cy="2031325"/>
          </a:xfrm>
          <a:prstGeom prst="rect">
            <a:avLst/>
          </a:prstGeom>
          <a:solidFill>
            <a:schemeClr val="tx2"/>
          </a:solidFill>
        </p:spPr>
        <p:txBody>
          <a:bodyPr wrap="square" rtlCol="0">
            <a:spAutoFit/>
          </a:bodyPr>
          <a:lstStyle/>
          <a:p>
            <a:pPr marL="285750" indent="-285750">
              <a:buFont typeface="Arial" panose="020B0604020202020204" pitchFamily="34" charset="0"/>
              <a:buChar char="•"/>
            </a:pPr>
            <a:r>
              <a:rPr lang="en-US" dirty="0" smtClean="0">
                <a:solidFill>
                  <a:schemeClr val="bg1"/>
                </a:solidFill>
                <a:latin typeface="Lato Black"/>
                <a:cs typeface="Lato Black"/>
              </a:rPr>
              <a:t>A </a:t>
            </a:r>
            <a:r>
              <a:rPr lang="en-US" dirty="0">
                <a:solidFill>
                  <a:schemeClr val="bg1"/>
                </a:solidFill>
                <a:latin typeface="Lato Black"/>
                <a:cs typeface="Lato Black"/>
              </a:rPr>
              <a:t>L</a:t>
            </a:r>
            <a:r>
              <a:rPr lang="en-US" dirty="0" smtClean="0">
                <a:solidFill>
                  <a:schemeClr val="bg1"/>
                </a:solidFill>
                <a:latin typeface="Lato Black"/>
                <a:cs typeface="Lato Black"/>
              </a:rPr>
              <a:t>uxembourg company, based in </a:t>
            </a:r>
            <a:r>
              <a:rPr lang="en-US" dirty="0" err="1" smtClean="0">
                <a:solidFill>
                  <a:schemeClr val="bg1"/>
                </a:solidFill>
                <a:latin typeface="Lato Black"/>
                <a:cs typeface="Lato Black"/>
              </a:rPr>
              <a:t>Windhof</a:t>
            </a:r>
            <a:r>
              <a:rPr lang="en-US" dirty="0" smtClean="0">
                <a:solidFill>
                  <a:schemeClr val="bg1"/>
                </a:solidFill>
                <a:latin typeface="Lato Black"/>
                <a:cs typeface="Lato Black"/>
              </a:rPr>
              <a:t>, Luxembourg</a:t>
            </a:r>
          </a:p>
          <a:p>
            <a:endParaRPr lang="en-US" dirty="0" smtClean="0">
              <a:solidFill>
                <a:schemeClr val="bg1"/>
              </a:solidFill>
              <a:latin typeface="Lato Black"/>
              <a:cs typeface="Lato Black"/>
            </a:endParaRPr>
          </a:p>
          <a:p>
            <a:endParaRPr lang="en-US" dirty="0" smtClean="0">
              <a:solidFill>
                <a:schemeClr val="bg1"/>
              </a:solidFill>
              <a:latin typeface="Lato Black"/>
              <a:cs typeface="Lato Black"/>
            </a:endParaRPr>
          </a:p>
          <a:p>
            <a:pPr marL="285750" indent="-285750">
              <a:buFont typeface="Arial" panose="020B0604020202020204" pitchFamily="34" charset="0"/>
              <a:buChar char="•"/>
            </a:pPr>
            <a:r>
              <a:rPr lang="en-US" dirty="0" smtClean="0">
                <a:solidFill>
                  <a:schemeClr val="bg1"/>
                </a:solidFill>
                <a:latin typeface="Lato Black"/>
                <a:cs typeface="Lato Black"/>
              </a:rPr>
              <a:t>Accredited with </a:t>
            </a:r>
            <a:r>
              <a:rPr lang="en-US" dirty="0">
                <a:solidFill>
                  <a:schemeClr val="bg1"/>
                </a:solidFill>
                <a:latin typeface="Lato Black"/>
                <a:cs typeface="Lato Black"/>
              </a:rPr>
              <a:t>the Financial Sector Professional </a:t>
            </a:r>
            <a:r>
              <a:rPr lang="en-US" dirty="0" smtClean="0">
                <a:solidFill>
                  <a:schemeClr val="bg1"/>
                </a:solidFill>
                <a:latin typeface="Lato Black"/>
                <a:cs typeface="Lato Black"/>
              </a:rPr>
              <a:t>statute</a:t>
            </a:r>
          </a:p>
          <a:p>
            <a:pPr marL="285750" indent="-285750">
              <a:buFont typeface="Arial" panose="020B0604020202020204" pitchFamily="34" charset="0"/>
              <a:buChar char="•"/>
            </a:pPr>
            <a:endParaRPr lang="en-US" dirty="0" smtClean="0">
              <a:solidFill>
                <a:schemeClr val="bg1"/>
              </a:solidFill>
              <a:latin typeface="Lato Black"/>
              <a:cs typeface="Lato Black"/>
            </a:endParaRPr>
          </a:p>
          <a:p>
            <a:pPr marL="285750" indent="-285750">
              <a:buFont typeface="Arial" panose="020B0604020202020204" pitchFamily="34" charset="0"/>
              <a:buChar char="•"/>
            </a:pPr>
            <a:endParaRPr lang="en-US" dirty="0">
              <a:solidFill>
                <a:schemeClr val="bg1"/>
              </a:solidFill>
              <a:latin typeface="Lato Black"/>
              <a:cs typeface="Lato Black"/>
            </a:endParaRPr>
          </a:p>
          <a:p>
            <a:pPr marL="285750" indent="-285750">
              <a:buFont typeface="Arial" panose="020B0604020202020204" pitchFamily="34" charset="0"/>
              <a:buChar char="•"/>
            </a:pPr>
            <a:r>
              <a:rPr lang="en-US" dirty="0" smtClean="0">
                <a:solidFill>
                  <a:schemeClr val="bg1"/>
                </a:solidFill>
                <a:latin typeface="Lato Black"/>
                <a:cs typeface="Lato Black"/>
              </a:rPr>
              <a:t>Data </a:t>
            </a:r>
            <a:r>
              <a:rPr lang="en-US" dirty="0">
                <a:solidFill>
                  <a:schemeClr val="bg1"/>
                </a:solidFill>
                <a:latin typeface="Lato Black"/>
                <a:cs typeface="Lato Black"/>
              </a:rPr>
              <a:t>are stored on servers based in Luxembourg</a:t>
            </a:r>
          </a:p>
        </p:txBody>
      </p:sp>
    </p:spTree>
    <p:extLst>
      <p:ext uri="{BB962C8B-B14F-4D97-AF65-F5344CB8AC3E}">
        <p14:creationId xmlns:p14="http://schemas.microsoft.com/office/powerpoint/2010/main" val="20262708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 Drivers</a:t>
            </a:r>
            <a:endParaRPr lang="en-US" dirty="0"/>
          </a:p>
        </p:txBody>
      </p:sp>
      <p:grpSp>
        <p:nvGrpSpPr>
          <p:cNvPr id="22" name="Group 21"/>
          <p:cNvGrpSpPr/>
          <p:nvPr/>
        </p:nvGrpSpPr>
        <p:grpSpPr>
          <a:xfrm>
            <a:off x="331306" y="1825853"/>
            <a:ext cx="1918439" cy="2395235"/>
            <a:chOff x="406104" y="1500076"/>
            <a:chExt cx="1918439" cy="2395235"/>
          </a:xfrm>
          <a:solidFill>
            <a:schemeClr val="tx2"/>
          </a:solidFill>
        </p:grpSpPr>
        <p:pic>
          <p:nvPicPr>
            <p:cNvPr id="9" name="Picture 8" descr="Money-Bag-256-tra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22" y="1500076"/>
              <a:ext cx="1625600" cy="1625600"/>
            </a:xfrm>
            <a:prstGeom prst="rect">
              <a:avLst/>
            </a:prstGeom>
            <a:grpFill/>
          </p:spPr>
        </p:pic>
        <p:sp>
          <p:nvSpPr>
            <p:cNvPr id="13" name="TextBox 12"/>
            <p:cNvSpPr txBox="1"/>
            <p:nvPr/>
          </p:nvSpPr>
          <p:spPr>
            <a:xfrm>
              <a:off x="406104" y="3310535"/>
              <a:ext cx="1918439"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Cost Pressure</a:t>
              </a:r>
            </a:p>
            <a:p>
              <a:pPr algn="ctr"/>
              <a:r>
                <a:rPr lang="en-US" sz="1600" dirty="0" smtClean="0">
                  <a:solidFill>
                    <a:schemeClr val="bg1"/>
                  </a:solidFill>
                  <a:latin typeface="Lato Black"/>
                  <a:cs typeface="Lato Black"/>
                </a:rPr>
                <a:t>Increased Benefits</a:t>
              </a:r>
              <a:endParaRPr lang="en-US" sz="1600" dirty="0">
                <a:solidFill>
                  <a:schemeClr val="bg1"/>
                </a:solidFill>
                <a:latin typeface="Lato Black"/>
                <a:cs typeface="Lato Black"/>
              </a:endParaRPr>
            </a:p>
          </p:txBody>
        </p:sp>
      </p:grpSp>
      <p:grpSp>
        <p:nvGrpSpPr>
          <p:cNvPr id="21" name="Group 20"/>
          <p:cNvGrpSpPr/>
          <p:nvPr/>
        </p:nvGrpSpPr>
        <p:grpSpPr>
          <a:xfrm>
            <a:off x="2138301" y="1825853"/>
            <a:ext cx="1625600" cy="2395235"/>
            <a:chOff x="2164668" y="1500076"/>
            <a:chExt cx="1625600" cy="2395235"/>
          </a:xfrm>
          <a:solidFill>
            <a:schemeClr val="tx2"/>
          </a:solidFill>
        </p:grpSpPr>
        <p:pic>
          <p:nvPicPr>
            <p:cNvPr id="6" name="Picture 5" descr="Stop-Clock-256-tra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4668" y="1500076"/>
              <a:ext cx="1625600" cy="1625600"/>
            </a:xfrm>
            <a:prstGeom prst="rect">
              <a:avLst/>
            </a:prstGeom>
            <a:grpFill/>
          </p:spPr>
        </p:pic>
        <p:sp>
          <p:nvSpPr>
            <p:cNvPr id="15" name="TextBox 14"/>
            <p:cNvSpPr txBox="1"/>
            <p:nvPr/>
          </p:nvSpPr>
          <p:spPr>
            <a:xfrm>
              <a:off x="2476262" y="3310535"/>
              <a:ext cx="1002413"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Speed of</a:t>
              </a:r>
            </a:p>
            <a:p>
              <a:pPr algn="ctr"/>
              <a:r>
                <a:rPr lang="en-US" sz="1600" dirty="0" smtClean="0">
                  <a:solidFill>
                    <a:schemeClr val="bg1"/>
                  </a:solidFill>
                  <a:latin typeface="Lato Black"/>
                  <a:cs typeface="Lato Black"/>
                </a:rPr>
                <a:t>Change</a:t>
              </a:r>
            </a:p>
          </p:txBody>
        </p:sp>
      </p:grpSp>
      <p:grpSp>
        <p:nvGrpSpPr>
          <p:cNvPr id="20" name="Group 19"/>
          <p:cNvGrpSpPr/>
          <p:nvPr/>
        </p:nvGrpSpPr>
        <p:grpSpPr>
          <a:xfrm>
            <a:off x="3788698" y="1810561"/>
            <a:ext cx="1656184" cy="2410527"/>
            <a:chOff x="3831208" y="1484784"/>
            <a:chExt cx="1656184" cy="2410527"/>
          </a:xfrm>
          <a:solidFill>
            <a:schemeClr val="tx2"/>
          </a:solidFill>
        </p:grpSpPr>
        <p:pic>
          <p:nvPicPr>
            <p:cNvPr id="11" name="Picture 10" descr="Device-Touch-Screen-256-tran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1208" y="1484784"/>
              <a:ext cx="1656184" cy="1656184"/>
            </a:xfrm>
            <a:prstGeom prst="rect">
              <a:avLst/>
            </a:prstGeom>
            <a:grpFill/>
          </p:spPr>
        </p:pic>
        <p:sp>
          <p:nvSpPr>
            <p:cNvPr id="16" name="TextBox 15"/>
            <p:cNvSpPr txBox="1"/>
            <p:nvPr/>
          </p:nvSpPr>
          <p:spPr>
            <a:xfrm>
              <a:off x="3871201" y="3310535"/>
              <a:ext cx="1576198"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Modernization</a:t>
              </a:r>
            </a:p>
            <a:p>
              <a:pPr algn="ctr"/>
              <a:r>
                <a:rPr lang="en-US" sz="1600" dirty="0" smtClean="0">
                  <a:solidFill>
                    <a:schemeClr val="bg1"/>
                  </a:solidFill>
                  <a:latin typeface="Lato Black"/>
                  <a:cs typeface="Lato Black"/>
                </a:rPr>
                <a:t>Agility</a:t>
              </a:r>
            </a:p>
          </p:txBody>
        </p:sp>
      </p:grpSp>
      <p:grpSp>
        <p:nvGrpSpPr>
          <p:cNvPr id="19" name="Group 18"/>
          <p:cNvGrpSpPr/>
          <p:nvPr/>
        </p:nvGrpSpPr>
        <p:grpSpPr>
          <a:xfrm>
            <a:off x="5469679" y="1825853"/>
            <a:ext cx="1625600" cy="2395235"/>
            <a:chOff x="5528332" y="1500076"/>
            <a:chExt cx="1625600" cy="2395235"/>
          </a:xfrm>
          <a:solidFill>
            <a:schemeClr val="tx2"/>
          </a:solidFill>
        </p:grpSpPr>
        <p:pic>
          <p:nvPicPr>
            <p:cNvPr id="8" name="Picture 7" descr="Wifi-02-256-tran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8332" y="1500076"/>
              <a:ext cx="1625600" cy="1625600"/>
            </a:xfrm>
            <a:prstGeom prst="rect">
              <a:avLst/>
            </a:prstGeom>
            <a:grpFill/>
          </p:spPr>
        </p:pic>
        <p:sp>
          <p:nvSpPr>
            <p:cNvPr id="17" name="TextBox 16"/>
            <p:cNvSpPr txBox="1"/>
            <p:nvPr/>
          </p:nvSpPr>
          <p:spPr>
            <a:xfrm>
              <a:off x="5740874" y="3310535"/>
              <a:ext cx="1200516"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Always</a:t>
              </a:r>
            </a:p>
            <a:p>
              <a:pPr algn="ctr"/>
              <a:r>
                <a:rPr lang="en-US" sz="1600" dirty="0" smtClean="0">
                  <a:solidFill>
                    <a:schemeClr val="bg1"/>
                  </a:solidFill>
                  <a:latin typeface="Lato Black"/>
                  <a:cs typeface="Lato Black"/>
                </a:rPr>
                <a:t>Connected</a:t>
              </a:r>
            </a:p>
          </p:txBody>
        </p:sp>
      </p:grpSp>
      <p:grpSp>
        <p:nvGrpSpPr>
          <p:cNvPr id="14" name="Group 13"/>
          <p:cNvGrpSpPr/>
          <p:nvPr/>
        </p:nvGrpSpPr>
        <p:grpSpPr>
          <a:xfrm>
            <a:off x="7120074" y="1825853"/>
            <a:ext cx="1625600" cy="2395235"/>
            <a:chOff x="7194872" y="1500076"/>
            <a:chExt cx="1625600" cy="2395235"/>
          </a:xfrm>
          <a:solidFill>
            <a:schemeClr val="tx2"/>
          </a:solidFill>
        </p:grpSpPr>
        <p:pic>
          <p:nvPicPr>
            <p:cNvPr id="12" name="Picture 11" descr="Signature-01-256-tran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94872" y="1500076"/>
              <a:ext cx="1625600" cy="1625600"/>
            </a:xfrm>
            <a:prstGeom prst="rect">
              <a:avLst/>
            </a:prstGeom>
            <a:grpFill/>
          </p:spPr>
        </p:pic>
        <p:sp>
          <p:nvSpPr>
            <p:cNvPr id="18" name="TextBox 17"/>
            <p:cNvSpPr txBox="1"/>
            <p:nvPr/>
          </p:nvSpPr>
          <p:spPr>
            <a:xfrm>
              <a:off x="7357494" y="3310535"/>
              <a:ext cx="1300356"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Business</a:t>
              </a:r>
            </a:p>
            <a:p>
              <a:pPr algn="ctr"/>
              <a:r>
                <a:rPr lang="en-US" sz="1600" dirty="0" smtClean="0">
                  <a:solidFill>
                    <a:schemeClr val="bg1"/>
                  </a:solidFill>
                  <a:latin typeface="Lato Black"/>
                  <a:cs typeface="Lato Black"/>
                </a:rPr>
                <a:t>Compliance</a:t>
              </a:r>
            </a:p>
          </p:txBody>
        </p:sp>
      </p:grpSp>
    </p:spTree>
    <p:extLst>
      <p:ext uri="{BB962C8B-B14F-4D97-AF65-F5344CB8AC3E}">
        <p14:creationId xmlns:p14="http://schemas.microsoft.com/office/powerpoint/2010/main" val="12491688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Learch Platform</a:t>
            </a:r>
            <a:endParaRPr lang="en-US" dirty="0"/>
          </a:p>
        </p:txBody>
      </p:sp>
      <p:grpSp>
        <p:nvGrpSpPr>
          <p:cNvPr id="10" name="Group 9"/>
          <p:cNvGrpSpPr/>
          <p:nvPr/>
        </p:nvGrpSpPr>
        <p:grpSpPr>
          <a:xfrm>
            <a:off x="683568" y="1176040"/>
            <a:ext cx="2304256" cy="4989264"/>
            <a:chOff x="539552" y="1176040"/>
            <a:chExt cx="2304256" cy="4989264"/>
          </a:xfrm>
          <a:solidFill>
            <a:schemeClr val="tx2"/>
          </a:solidFill>
        </p:grpSpPr>
        <p:sp>
          <p:nvSpPr>
            <p:cNvPr id="2" name="Rounded Rectangle 1"/>
            <p:cNvSpPr/>
            <p:nvPr/>
          </p:nvSpPr>
          <p:spPr>
            <a:xfrm>
              <a:off x="539552" y="1340768"/>
              <a:ext cx="2304256" cy="4824536"/>
            </a:xfrm>
            <a:prstGeom prst="roundRect">
              <a:avLst>
                <a:gd name="adj" fmla="val 4184"/>
              </a:avLst>
            </a:prstGeom>
            <a:grp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smtClean="0"/>
            </a:p>
          </p:txBody>
        </p:sp>
        <p:pic>
          <p:nvPicPr>
            <p:cNvPr id="4" name="Picture 3" descr="Upload-256-tra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880" y="1176040"/>
              <a:ext cx="1625600" cy="1625600"/>
            </a:xfrm>
            <a:prstGeom prst="rect">
              <a:avLst/>
            </a:prstGeom>
            <a:solidFill>
              <a:schemeClr val="tx2">
                <a:lumMod val="60000"/>
                <a:lumOff val="40000"/>
              </a:schemeClr>
            </a:solidFill>
          </p:spPr>
        </p:pic>
        <p:sp>
          <p:nvSpPr>
            <p:cNvPr id="25" name="TextBox 24"/>
            <p:cNvSpPr txBox="1"/>
            <p:nvPr/>
          </p:nvSpPr>
          <p:spPr>
            <a:xfrm>
              <a:off x="1214627" y="2672916"/>
              <a:ext cx="954107"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Scan &amp; </a:t>
              </a:r>
            </a:p>
            <a:p>
              <a:pPr algn="ctr"/>
              <a:r>
                <a:rPr lang="en-US" sz="1600" dirty="0" smtClean="0">
                  <a:solidFill>
                    <a:schemeClr val="bg1"/>
                  </a:solidFill>
                  <a:latin typeface="Lato Black"/>
                  <a:cs typeface="Lato Black"/>
                </a:rPr>
                <a:t>Capture</a:t>
              </a:r>
            </a:p>
          </p:txBody>
        </p:sp>
      </p:grpSp>
      <p:grpSp>
        <p:nvGrpSpPr>
          <p:cNvPr id="28" name="Group 27"/>
          <p:cNvGrpSpPr/>
          <p:nvPr/>
        </p:nvGrpSpPr>
        <p:grpSpPr>
          <a:xfrm>
            <a:off x="3383868" y="1176040"/>
            <a:ext cx="2304256" cy="4989264"/>
            <a:chOff x="3239852" y="1176040"/>
            <a:chExt cx="2304256" cy="4989264"/>
          </a:xfrm>
          <a:solidFill>
            <a:schemeClr val="tx2"/>
          </a:solidFill>
        </p:grpSpPr>
        <p:sp>
          <p:nvSpPr>
            <p:cNvPr id="23" name="Rounded Rectangle 22"/>
            <p:cNvSpPr/>
            <p:nvPr/>
          </p:nvSpPr>
          <p:spPr>
            <a:xfrm>
              <a:off x="3239852" y="1340768"/>
              <a:ext cx="2304256" cy="4824536"/>
            </a:xfrm>
            <a:prstGeom prst="roundRect">
              <a:avLst>
                <a:gd name="adj" fmla="val 4184"/>
              </a:avLst>
            </a:prstGeom>
            <a:grp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smtClean="0"/>
            </a:p>
          </p:txBody>
        </p:sp>
        <p:pic>
          <p:nvPicPr>
            <p:cNvPr id="5" name="Picture 4" descr="Windows-256-tra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9180" y="1176040"/>
              <a:ext cx="1625600" cy="1625600"/>
            </a:xfrm>
            <a:prstGeom prst="rect">
              <a:avLst/>
            </a:prstGeom>
            <a:solidFill>
              <a:schemeClr val="tx2">
                <a:lumMod val="60000"/>
                <a:lumOff val="40000"/>
              </a:schemeClr>
            </a:solidFill>
          </p:spPr>
        </p:pic>
        <p:sp>
          <p:nvSpPr>
            <p:cNvPr id="26" name="TextBox 25"/>
            <p:cNvSpPr txBox="1"/>
            <p:nvPr/>
          </p:nvSpPr>
          <p:spPr>
            <a:xfrm>
              <a:off x="3707396" y="2672916"/>
              <a:ext cx="1369169" cy="584776"/>
            </a:xfrm>
            <a:prstGeom prst="rect">
              <a:avLst/>
            </a:prstGeom>
            <a:grpFill/>
          </p:spPr>
          <p:txBody>
            <a:bodyPr wrap="none" rtlCol="0">
              <a:spAutoFit/>
            </a:bodyPr>
            <a:lstStyle/>
            <a:p>
              <a:pPr algn="ctr"/>
              <a:r>
                <a:rPr lang="x-none" sz="1600" dirty="0" smtClean="0">
                  <a:solidFill>
                    <a:schemeClr val="bg1"/>
                  </a:solidFill>
                  <a:latin typeface="Lato Black"/>
                  <a:cs typeface="Lato Black"/>
                </a:rPr>
                <a:t>Applications</a:t>
              </a:r>
            </a:p>
            <a:p>
              <a:pPr algn="ctr"/>
              <a:r>
                <a:rPr lang="x-none" sz="1600" dirty="0" smtClean="0">
                  <a:solidFill>
                    <a:schemeClr val="bg1"/>
                  </a:solidFill>
                  <a:latin typeface="Lato Black"/>
                  <a:cs typeface="Lato Black"/>
                </a:rPr>
                <a:t>on Demand</a:t>
              </a:r>
              <a:endParaRPr lang="en-US" sz="1600" dirty="0">
                <a:solidFill>
                  <a:schemeClr val="bg1"/>
                </a:solidFill>
                <a:latin typeface="Fredoka One"/>
                <a:cs typeface="Fredoka One"/>
              </a:endParaRPr>
            </a:p>
          </p:txBody>
        </p:sp>
      </p:grpSp>
      <p:grpSp>
        <p:nvGrpSpPr>
          <p:cNvPr id="29" name="Group 28"/>
          <p:cNvGrpSpPr/>
          <p:nvPr/>
        </p:nvGrpSpPr>
        <p:grpSpPr>
          <a:xfrm>
            <a:off x="6084168" y="1176040"/>
            <a:ext cx="2304256" cy="4989264"/>
            <a:chOff x="5940152" y="1176040"/>
            <a:chExt cx="2304256" cy="4989264"/>
          </a:xfrm>
          <a:solidFill>
            <a:schemeClr val="tx2"/>
          </a:solidFill>
        </p:grpSpPr>
        <p:sp>
          <p:nvSpPr>
            <p:cNvPr id="24" name="Rounded Rectangle 23"/>
            <p:cNvSpPr/>
            <p:nvPr/>
          </p:nvSpPr>
          <p:spPr>
            <a:xfrm>
              <a:off x="5940152" y="1340768"/>
              <a:ext cx="2304256" cy="4824536"/>
            </a:xfrm>
            <a:prstGeom prst="roundRect">
              <a:avLst>
                <a:gd name="adj" fmla="val 4184"/>
              </a:avLst>
            </a:prstGeom>
            <a:grp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smtClean="0"/>
            </a:p>
          </p:txBody>
        </p:sp>
        <p:pic>
          <p:nvPicPr>
            <p:cNvPr id="7" name="Picture 6" descr="Archive-256-tran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9480" y="1176040"/>
              <a:ext cx="1625600" cy="1625600"/>
            </a:xfrm>
            <a:prstGeom prst="rect">
              <a:avLst/>
            </a:prstGeom>
            <a:solidFill>
              <a:schemeClr val="tx2">
                <a:lumMod val="60000"/>
                <a:lumOff val="40000"/>
              </a:schemeClr>
            </a:solidFill>
          </p:spPr>
        </p:pic>
        <p:sp>
          <p:nvSpPr>
            <p:cNvPr id="27" name="TextBox 26"/>
            <p:cNvSpPr txBox="1"/>
            <p:nvPr/>
          </p:nvSpPr>
          <p:spPr>
            <a:xfrm>
              <a:off x="6537061" y="2672916"/>
              <a:ext cx="1110439" cy="584776"/>
            </a:xfrm>
            <a:prstGeom prst="rect">
              <a:avLst/>
            </a:prstGeom>
            <a:grpFill/>
          </p:spPr>
          <p:txBody>
            <a:bodyPr wrap="none" rtlCol="0">
              <a:spAutoFit/>
            </a:bodyPr>
            <a:lstStyle/>
            <a:p>
              <a:pPr algn="ctr"/>
              <a:r>
                <a:rPr lang="x-none" sz="1600" dirty="0" smtClean="0">
                  <a:solidFill>
                    <a:schemeClr val="bg1"/>
                  </a:solidFill>
                  <a:latin typeface="Lato Black"/>
                  <a:cs typeface="Lato Black"/>
                </a:rPr>
                <a:t>Probative</a:t>
              </a:r>
            </a:p>
            <a:p>
              <a:pPr algn="ctr"/>
              <a:r>
                <a:rPr lang="x-none" sz="1600" dirty="0" smtClean="0">
                  <a:solidFill>
                    <a:schemeClr val="bg1"/>
                  </a:solidFill>
                  <a:latin typeface="Lato Black"/>
                  <a:cs typeface="Lato Black"/>
                </a:rPr>
                <a:t>Archiving</a:t>
              </a:r>
              <a:endParaRPr lang="en-US" sz="1600" dirty="0">
                <a:solidFill>
                  <a:schemeClr val="bg1"/>
                </a:solidFill>
                <a:latin typeface="Fredoka One"/>
                <a:cs typeface="Fredoka One"/>
              </a:endParaRPr>
            </a:p>
          </p:txBody>
        </p:sp>
      </p:grpSp>
      <p:sp>
        <p:nvSpPr>
          <p:cNvPr id="31" name="Rounded Rectangle 30"/>
          <p:cNvSpPr/>
          <p:nvPr/>
        </p:nvSpPr>
        <p:spPr>
          <a:xfrm>
            <a:off x="467544" y="4380976"/>
            <a:ext cx="8208912" cy="788122"/>
          </a:xfrm>
          <a:prstGeom prst="roundRect">
            <a:avLst>
              <a:gd name="adj" fmla="val 3297"/>
            </a:avLst>
          </a:prstGeom>
          <a:solidFill>
            <a:srgbClr val="29418F"/>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chemeClr val="bg1"/>
                </a:solidFill>
                <a:latin typeface="Lato Black"/>
                <a:cs typeface="Lato Black"/>
              </a:rPr>
              <a:t>Preservation Platform</a:t>
            </a:r>
          </a:p>
          <a:p>
            <a:pPr algn="ctr"/>
            <a:endParaRPr lang="en-US" sz="600" b="1" dirty="0">
              <a:solidFill>
                <a:srgbClr val="DFDFDF"/>
              </a:solidFill>
              <a:latin typeface="Lato Black"/>
              <a:cs typeface="Lato Black"/>
            </a:endParaRPr>
          </a:p>
          <a:p>
            <a:pPr algn="ctr"/>
            <a:r>
              <a:rPr lang="en-US" sz="1200" dirty="0" smtClean="0">
                <a:solidFill>
                  <a:srgbClr val="DFDFDF"/>
                </a:solidFill>
                <a:latin typeface="Lato Black"/>
                <a:cs typeface="Lato Black"/>
              </a:rPr>
              <a:t>Preservation data </a:t>
            </a:r>
            <a:r>
              <a:rPr lang="en-US" sz="1200" dirty="0">
                <a:solidFill>
                  <a:srgbClr val="DFDFDF"/>
                </a:solidFill>
                <a:latin typeface="Lato Black"/>
                <a:cs typeface="Lato Black"/>
              </a:rPr>
              <a:t>zone based </a:t>
            </a:r>
            <a:r>
              <a:rPr lang="en-US" sz="1200" dirty="0" smtClean="0">
                <a:solidFill>
                  <a:srgbClr val="DFDFDF"/>
                </a:solidFill>
                <a:latin typeface="Lato Black"/>
                <a:cs typeface="Lato Black"/>
              </a:rPr>
              <a:t>(Secured and PSDC(C) compliant)</a:t>
            </a:r>
            <a:endParaRPr lang="en-US" sz="1200" dirty="0">
              <a:solidFill>
                <a:srgbClr val="DFDFDF"/>
              </a:solidFill>
              <a:latin typeface="Lato Black"/>
              <a:cs typeface="Lato Black"/>
            </a:endParaRPr>
          </a:p>
          <a:p>
            <a:pPr algn="ctr"/>
            <a:r>
              <a:rPr lang="en-US" sz="1200" dirty="0">
                <a:solidFill>
                  <a:srgbClr val="DFDFDF"/>
                </a:solidFill>
                <a:latin typeface="Lato Black"/>
                <a:cs typeface="Lato Black"/>
              </a:rPr>
              <a:t>Full-text search, indexing and metadata information</a:t>
            </a:r>
          </a:p>
        </p:txBody>
      </p:sp>
      <p:sp>
        <p:nvSpPr>
          <p:cNvPr id="32" name="Rounded Rectangle 31"/>
          <p:cNvSpPr/>
          <p:nvPr/>
        </p:nvSpPr>
        <p:spPr>
          <a:xfrm>
            <a:off x="467544" y="5241106"/>
            <a:ext cx="8208912" cy="792000"/>
          </a:xfrm>
          <a:prstGeom prst="roundRect">
            <a:avLst>
              <a:gd name="adj" fmla="val 5678"/>
            </a:avLst>
          </a:prstGeom>
          <a:solidFill>
            <a:srgbClr val="22316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smtClean="0">
                <a:solidFill>
                  <a:srgbClr val="FFFFFF"/>
                </a:solidFill>
                <a:latin typeface="Lato Black"/>
                <a:cs typeface="Lato Black"/>
              </a:rPr>
              <a:t>Fabric </a:t>
            </a:r>
            <a:r>
              <a:rPr lang="en-US" sz="2000" b="1" dirty="0" smtClean="0">
                <a:solidFill>
                  <a:schemeClr val="bg1"/>
                </a:solidFill>
                <a:latin typeface="Lato Black"/>
                <a:cs typeface="Lato Black"/>
              </a:rPr>
              <a:t>Cloud</a:t>
            </a:r>
          </a:p>
          <a:p>
            <a:pPr algn="ctr"/>
            <a:endParaRPr lang="en-US" sz="600" b="1" dirty="0">
              <a:solidFill>
                <a:schemeClr val="bg1"/>
              </a:solidFill>
              <a:latin typeface="Lato Black"/>
              <a:cs typeface="Lato Black"/>
            </a:endParaRPr>
          </a:p>
          <a:p>
            <a:pPr algn="ctr"/>
            <a:r>
              <a:rPr lang="en-US" sz="1200" dirty="0">
                <a:solidFill>
                  <a:schemeClr val="tx2">
                    <a:lumMod val="20000"/>
                    <a:lumOff val="80000"/>
                  </a:schemeClr>
                </a:solidFill>
                <a:latin typeface="Lato Black"/>
                <a:cs typeface="Lato Black"/>
              </a:rPr>
              <a:t>PSF and ISO 27001 </a:t>
            </a:r>
            <a:r>
              <a:rPr lang="en-US" sz="1200" dirty="0" smtClean="0">
                <a:solidFill>
                  <a:schemeClr val="tx2">
                    <a:lumMod val="20000"/>
                    <a:lumOff val="80000"/>
                  </a:schemeClr>
                </a:solidFill>
                <a:latin typeface="Lato Black"/>
                <a:cs typeface="Lato Black"/>
              </a:rPr>
              <a:t>certified. Hosted in </a:t>
            </a:r>
            <a:r>
              <a:rPr lang="en-US" sz="1200" b="1" dirty="0" err="1" smtClean="0">
                <a:solidFill>
                  <a:schemeClr val="tx2">
                    <a:lumMod val="20000"/>
                    <a:lumOff val="80000"/>
                  </a:schemeClr>
                </a:solidFill>
                <a:latin typeface="Lato Black"/>
                <a:cs typeface="Lato Black"/>
              </a:rPr>
              <a:t>ebrc</a:t>
            </a:r>
            <a:r>
              <a:rPr lang="en-US" sz="1200" dirty="0" smtClean="0">
                <a:solidFill>
                  <a:schemeClr val="tx2">
                    <a:lumMod val="20000"/>
                    <a:lumOff val="80000"/>
                  </a:schemeClr>
                </a:solidFill>
                <a:latin typeface="Lato Black"/>
                <a:cs typeface="Lato Black"/>
              </a:rPr>
              <a:t> Tier IV Data Centers.</a:t>
            </a:r>
            <a:endParaRPr lang="en-US" sz="1200" dirty="0">
              <a:solidFill>
                <a:schemeClr val="tx2">
                  <a:lumMod val="20000"/>
                  <a:lumOff val="80000"/>
                </a:schemeClr>
              </a:solidFill>
              <a:latin typeface="Lato Black"/>
              <a:cs typeface="Lato Black"/>
            </a:endParaRPr>
          </a:p>
        </p:txBody>
      </p:sp>
      <p:sp>
        <p:nvSpPr>
          <p:cNvPr id="33" name="Rounded Rectangle 32"/>
          <p:cNvSpPr/>
          <p:nvPr/>
        </p:nvSpPr>
        <p:spPr>
          <a:xfrm>
            <a:off x="467544" y="3513002"/>
            <a:ext cx="8208912" cy="792000"/>
          </a:xfrm>
          <a:prstGeom prst="roundRect">
            <a:avLst>
              <a:gd name="adj" fmla="val 3297"/>
            </a:avLst>
          </a:prstGeom>
          <a:solidFill>
            <a:srgbClr val="5885C5"/>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b="1" dirty="0" smtClean="0">
                <a:solidFill>
                  <a:srgbClr val="FFFFFF"/>
                </a:solidFill>
                <a:latin typeface="Lato Black"/>
                <a:cs typeface="Lato Black"/>
              </a:rPr>
              <a:t>Applications </a:t>
            </a:r>
            <a:r>
              <a:rPr lang="en-US" sz="2000" b="1" dirty="0" smtClean="0">
                <a:solidFill>
                  <a:schemeClr val="bg1"/>
                </a:solidFill>
                <a:latin typeface="Lato Black"/>
                <a:cs typeface="Lato Black"/>
              </a:rPr>
              <a:t>Accelerators</a:t>
            </a:r>
          </a:p>
          <a:p>
            <a:pPr algn="ctr"/>
            <a:endParaRPr lang="en-US" sz="600" b="1" dirty="0">
              <a:solidFill>
                <a:schemeClr val="bg1"/>
              </a:solidFill>
              <a:latin typeface="Lato Black"/>
              <a:cs typeface="Lato Black"/>
            </a:endParaRPr>
          </a:p>
          <a:p>
            <a:pPr algn="ctr"/>
            <a:r>
              <a:rPr lang="en-US" sz="1200" b="1" dirty="0" smtClean="0">
                <a:solidFill>
                  <a:schemeClr val="tx2">
                    <a:lumMod val="20000"/>
                    <a:lumOff val="80000"/>
                  </a:schemeClr>
                </a:solidFill>
                <a:latin typeface="Lato Black"/>
                <a:cs typeface="Lato Black"/>
              </a:rPr>
              <a:t>VBS</a:t>
            </a:r>
            <a:r>
              <a:rPr lang="en-US" sz="1200" dirty="0" smtClean="0">
                <a:solidFill>
                  <a:schemeClr val="tx2">
                    <a:lumMod val="20000"/>
                    <a:lumOff val="80000"/>
                  </a:schemeClr>
                </a:solidFill>
                <a:latin typeface="Lato Black"/>
                <a:cs typeface="Lato Black"/>
              </a:rPr>
              <a:t> CCM, </a:t>
            </a:r>
            <a:r>
              <a:rPr lang="en-US" sz="1200" b="1" dirty="0" smtClean="0">
                <a:solidFill>
                  <a:schemeClr val="tx2">
                    <a:lumMod val="20000"/>
                    <a:lumOff val="80000"/>
                  </a:schemeClr>
                </a:solidFill>
                <a:latin typeface="Lato Black"/>
                <a:cs typeface="Lato Black"/>
              </a:rPr>
              <a:t>VBS</a:t>
            </a:r>
            <a:r>
              <a:rPr lang="en-US" sz="1200" dirty="0" smtClean="0">
                <a:solidFill>
                  <a:schemeClr val="tx2">
                    <a:lumMod val="20000"/>
                    <a:lumOff val="80000"/>
                  </a:schemeClr>
                </a:solidFill>
                <a:latin typeface="Lato Black"/>
                <a:cs typeface="Lato Black"/>
              </a:rPr>
              <a:t> Veen, </a:t>
            </a:r>
            <a:r>
              <a:rPr lang="en-US" sz="1200" b="1" dirty="0" smtClean="0">
                <a:solidFill>
                  <a:schemeClr val="tx2">
                    <a:lumMod val="20000"/>
                    <a:lumOff val="80000"/>
                  </a:schemeClr>
                </a:solidFill>
                <a:latin typeface="Lato Black"/>
                <a:cs typeface="Lato Black"/>
              </a:rPr>
              <a:t>Fujitsu</a:t>
            </a:r>
            <a:r>
              <a:rPr lang="en-US" sz="1200" dirty="0" smtClean="0">
                <a:solidFill>
                  <a:schemeClr val="tx2">
                    <a:lumMod val="20000"/>
                    <a:lumOff val="80000"/>
                  </a:schemeClr>
                </a:solidFill>
                <a:latin typeface="Lato Black"/>
                <a:cs typeface="Lato Black"/>
              </a:rPr>
              <a:t> </a:t>
            </a:r>
            <a:r>
              <a:rPr lang="en-US" sz="1200" dirty="0" err="1" smtClean="0">
                <a:solidFill>
                  <a:schemeClr val="tx2">
                    <a:lumMod val="20000"/>
                    <a:lumOff val="80000"/>
                  </a:schemeClr>
                </a:solidFill>
                <a:latin typeface="Lato Black"/>
                <a:cs typeface="Lato Black"/>
              </a:rPr>
              <a:t>ePortal</a:t>
            </a:r>
            <a:r>
              <a:rPr lang="en-US" sz="1200" dirty="0" smtClean="0">
                <a:solidFill>
                  <a:schemeClr val="tx2">
                    <a:lumMod val="20000"/>
                    <a:lumOff val="80000"/>
                  </a:schemeClr>
                </a:solidFill>
                <a:latin typeface="Lato Black"/>
                <a:cs typeface="Lato Black"/>
              </a:rPr>
              <a:t>, </a:t>
            </a:r>
            <a:r>
              <a:rPr lang="en-US" sz="1200" dirty="0" err="1" smtClean="0">
                <a:solidFill>
                  <a:schemeClr val="tx2">
                    <a:lumMod val="20000"/>
                    <a:lumOff val="80000"/>
                  </a:schemeClr>
                </a:solidFill>
                <a:latin typeface="Lato Black"/>
                <a:cs typeface="Lato Black"/>
              </a:rPr>
              <a:t>Infodata</a:t>
            </a:r>
            <a:r>
              <a:rPr lang="en-US" sz="1200" dirty="0" smtClean="0">
                <a:solidFill>
                  <a:schemeClr val="tx2">
                    <a:lumMod val="20000"/>
                    <a:lumOff val="80000"/>
                  </a:schemeClr>
                </a:solidFill>
                <a:latin typeface="Lato Black"/>
                <a:cs typeface="Lato Black"/>
              </a:rPr>
              <a:t> XXXXX</a:t>
            </a:r>
            <a:endParaRPr lang="en-US" sz="1200" dirty="0">
              <a:solidFill>
                <a:schemeClr val="tx2">
                  <a:lumMod val="20000"/>
                  <a:lumOff val="80000"/>
                </a:schemeClr>
              </a:solidFill>
              <a:latin typeface="Lato Black"/>
              <a:cs typeface="Lato Black"/>
            </a:endParaRPr>
          </a:p>
        </p:txBody>
      </p:sp>
    </p:spTree>
    <p:extLst>
      <p:ext uri="{BB962C8B-B14F-4D97-AF65-F5344CB8AC3E}">
        <p14:creationId xmlns:p14="http://schemas.microsoft.com/office/powerpoint/2010/main" val="5194676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Scan &amp; Capture</a:t>
            </a:r>
            <a:endParaRPr lang="en-US" dirty="0"/>
          </a:p>
        </p:txBody>
      </p:sp>
      <p:grpSp>
        <p:nvGrpSpPr>
          <p:cNvPr id="6" name="Group 5"/>
          <p:cNvGrpSpPr/>
          <p:nvPr/>
        </p:nvGrpSpPr>
        <p:grpSpPr>
          <a:xfrm>
            <a:off x="683568" y="1176040"/>
            <a:ext cx="2304256" cy="4989264"/>
            <a:chOff x="683568" y="1176040"/>
            <a:chExt cx="2304256" cy="4989264"/>
          </a:xfrm>
          <a:solidFill>
            <a:schemeClr val="tx2"/>
          </a:solidFill>
        </p:grpSpPr>
        <p:grpSp>
          <p:nvGrpSpPr>
            <p:cNvPr id="10" name="Group 9"/>
            <p:cNvGrpSpPr/>
            <p:nvPr/>
          </p:nvGrpSpPr>
          <p:grpSpPr>
            <a:xfrm>
              <a:off x="683568" y="1176040"/>
              <a:ext cx="2304256" cy="4989264"/>
              <a:chOff x="539552" y="1176040"/>
              <a:chExt cx="2304256" cy="4989264"/>
            </a:xfrm>
            <a:grpFill/>
          </p:grpSpPr>
          <p:sp>
            <p:nvSpPr>
              <p:cNvPr id="2" name="Rounded Rectangle 1"/>
              <p:cNvSpPr/>
              <p:nvPr/>
            </p:nvSpPr>
            <p:spPr>
              <a:xfrm>
                <a:off x="539552" y="1340768"/>
                <a:ext cx="2304256" cy="4824536"/>
              </a:xfrm>
              <a:prstGeom prst="roundRect">
                <a:avLst>
                  <a:gd name="adj" fmla="val 4184"/>
                </a:avLst>
              </a:prstGeom>
              <a:grp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smtClean="0"/>
              </a:p>
            </p:txBody>
          </p:sp>
          <p:pic>
            <p:nvPicPr>
              <p:cNvPr id="4" name="Picture 3" descr="Upload-256-tra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880" y="1176040"/>
                <a:ext cx="1625600" cy="1625600"/>
              </a:xfrm>
              <a:prstGeom prst="rect">
                <a:avLst/>
              </a:prstGeom>
              <a:grpFill/>
            </p:spPr>
          </p:pic>
          <p:sp>
            <p:nvSpPr>
              <p:cNvPr id="25" name="TextBox 24"/>
              <p:cNvSpPr txBox="1"/>
              <p:nvPr/>
            </p:nvSpPr>
            <p:spPr>
              <a:xfrm>
                <a:off x="1214627" y="2672916"/>
                <a:ext cx="954107" cy="584776"/>
              </a:xfrm>
              <a:prstGeom prst="rect">
                <a:avLst/>
              </a:prstGeom>
              <a:grpFill/>
            </p:spPr>
            <p:txBody>
              <a:bodyPr wrap="none" rtlCol="0">
                <a:spAutoFit/>
              </a:bodyPr>
              <a:lstStyle/>
              <a:p>
                <a:pPr algn="ctr"/>
                <a:r>
                  <a:rPr lang="en-US" sz="1600" dirty="0" smtClean="0">
                    <a:solidFill>
                      <a:schemeClr val="bg1"/>
                    </a:solidFill>
                    <a:latin typeface="Lato Black"/>
                    <a:cs typeface="Lato Black"/>
                  </a:rPr>
                  <a:t>Scan &amp; </a:t>
                </a:r>
              </a:p>
              <a:p>
                <a:pPr algn="ctr"/>
                <a:r>
                  <a:rPr lang="en-US" sz="1600" dirty="0" smtClean="0">
                    <a:solidFill>
                      <a:schemeClr val="bg1"/>
                    </a:solidFill>
                    <a:latin typeface="Lato Black"/>
                    <a:cs typeface="Lato Black"/>
                  </a:rPr>
                  <a:t>Capture</a:t>
                </a:r>
              </a:p>
            </p:txBody>
          </p:sp>
        </p:grpSp>
        <p:sp>
          <p:nvSpPr>
            <p:cNvPr id="18" name="TextBox 17"/>
            <p:cNvSpPr txBox="1"/>
            <p:nvPr/>
          </p:nvSpPr>
          <p:spPr>
            <a:xfrm>
              <a:off x="827584" y="3501008"/>
              <a:ext cx="2016224" cy="523220"/>
            </a:xfrm>
            <a:prstGeom prst="rect">
              <a:avLst/>
            </a:prstGeom>
            <a:grpFill/>
          </p:spPr>
          <p:txBody>
            <a:bodyPr wrap="square" rtlCol="0">
              <a:spAutoFit/>
            </a:bodyPr>
            <a:lstStyle/>
            <a:p>
              <a:pPr algn="ctr"/>
              <a:r>
                <a:rPr lang="x-none" sz="1400" dirty="0" smtClean="0">
                  <a:solidFill>
                    <a:schemeClr val="bg1"/>
                  </a:solidFill>
                  <a:latin typeface="Lato Black"/>
                  <a:cs typeface="Lato Black"/>
                </a:rPr>
                <a:t>Maximise</a:t>
              </a:r>
              <a:r>
                <a:rPr lang="x-none" sz="1400" dirty="0" smtClean="0">
                  <a:solidFill>
                    <a:schemeClr val="tx2">
                      <a:lumMod val="20000"/>
                      <a:lumOff val="80000"/>
                    </a:schemeClr>
                  </a:solidFill>
                  <a:latin typeface="Lato Black"/>
                  <a:cs typeface="Lato Black"/>
                </a:rPr>
                <a:t> customers c</a:t>
              </a:r>
              <a:r>
                <a:rPr lang="x-none" sz="1400" dirty="0" smtClean="0">
                  <a:solidFill>
                    <a:srgbClr val="DFDFDF"/>
                  </a:solidFill>
                  <a:latin typeface="Lato Black"/>
                  <a:cs typeface="Lato Black"/>
                </a:rPr>
                <a:t>ontent</a:t>
              </a:r>
              <a:r>
                <a:rPr lang="x-none" sz="1400" dirty="0" smtClean="0">
                  <a:solidFill>
                    <a:schemeClr val="bg1"/>
                  </a:solidFill>
                  <a:latin typeface="Lato Black"/>
                  <a:cs typeface="Lato Black"/>
                </a:rPr>
                <a:t> </a:t>
              </a:r>
              <a:r>
                <a:rPr lang="x-none" sz="1400" dirty="0">
                  <a:solidFill>
                    <a:schemeClr val="bg1"/>
                  </a:solidFill>
                  <a:latin typeface="Lato Black"/>
                  <a:cs typeface="Lato Black"/>
                </a:rPr>
                <a:t>V</a:t>
              </a:r>
              <a:r>
                <a:rPr lang="x-none" sz="1400" dirty="0" smtClean="0">
                  <a:solidFill>
                    <a:schemeClr val="bg1"/>
                  </a:solidFill>
                  <a:latin typeface="Lato Black"/>
                  <a:cs typeface="Lato Black"/>
                </a:rPr>
                <a:t>alue </a:t>
              </a:r>
              <a:endParaRPr lang="en-US" sz="1400" dirty="0">
                <a:solidFill>
                  <a:schemeClr val="bg1"/>
                </a:solidFill>
                <a:latin typeface="Fredoka One"/>
                <a:cs typeface="Fredoka One"/>
              </a:endParaRPr>
            </a:p>
          </p:txBody>
        </p:sp>
        <p:sp>
          <p:nvSpPr>
            <p:cNvPr id="22" name="Rectangle 21"/>
            <p:cNvSpPr/>
            <p:nvPr/>
          </p:nvSpPr>
          <p:spPr>
            <a:xfrm>
              <a:off x="696423" y="4523130"/>
              <a:ext cx="2278547" cy="1292662"/>
            </a:xfrm>
            <a:prstGeom prst="rect">
              <a:avLst/>
            </a:prstGeom>
            <a:grpFill/>
          </p:spPr>
          <p:txBody>
            <a:bodyPr wrap="square">
              <a:spAutoFit/>
            </a:bodyPr>
            <a:lstStyle/>
            <a:p>
              <a:pPr algn="ctr"/>
              <a:r>
                <a:rPr lang="en-US" sz="1300" dirty="0" smtClean="0">
                  <a:solidFill>
                    <a:srgbClr val="FFFFFF"/>
                  </a:solidFill>
                  <a:latin typeface="Lato Black"/>
                  <a:cs typeface="Lato Black"/>
                </a:rPr>
                <a:t>Capturing and managing content effectively through the cloud is essential to improve business processes and ensure higher service level</a:t>
              </a:r>
              <a:endParaRPr lang="en-GB" sz="1300" dirty="0" smtClean="0">
                <a:solidFill>
                  <a:srgbClr val="FFFFFF"/>
                </a:solidFill>
                <a:latin typeface="Lato Black"/>
                <a:cs typeface="Lato Black"/>
              </a:endParaRPr>
            </a:p>
          </p:txBody>
        </p:sp>
      </p:grpSp>
      <p:sp>
        <p:nvSpPr>
          <p:cNvPr id="23" name="Rounded Rectangle 22"/>
          <p:cNvSpPr/>
          <p:nvPr/>
        </p:nvSpPr>
        <p:spPr>
          <a:xfrm>
            <a:off x="3381214" y="1340768"/>
            <a:ext cx="5007209" cy="4824536"/>
          </a:xfrm>
          <a:prstGeom prst="roundRect">
            <a:avLst>
              <a:gd name="adj" fmla="val 2010"/>
            </a:avLst>
          </a:prstGeom>
          <a:solidFill>
            <a:schemeClr val="tx2"/>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sz="1600" dirty="0">
                <a:solidFill>
                  <a:schemeClr val="bg1"/>
                </a:solidFill>
                <a:latin typeface="Lato Black"/>
                <a:cs typeface="Lato Black"/>
              </a:rPr>
              <a:t>Capture from any sources</a:t>
            </a:r>
          </a:p>
          <a:p>
            <a:pPr marL="285750" indent="-285750">
              <a:buFont typeface="Arial"/>
              <a:buChar char="•"/>
            </a:pPr>
            <a:r>
              <a:rPr lang="en-US" sz="1600" dirty="0">
                <a:solidFill>
                  <a:schemeClr val="tx2">
                    <a:lumMod val="20000"/>
                    <a:lumOff val="80000"/>
                  </a:schemeClr>
                </a:solidFill>
                <a:latin typeface="Lato Black"/>
                <a:cs typeface="Lato Black"/>
              </a:rPr>
              <a:t>Scanning devices</a:t>
            </a:r>
          </a:p>
          <a:p>
            <a:pPr marL="285750" indent="-285750">
              <a:buFont typeface="Arial"/>
              <a:buChar char="•"/>
            </a:pPr>
            <a:r>
              <a:rPr lang="en-US" sz="1600" dirty="0" smtClean="0">
                <a:solidFill>
                  <a:schemeClr val="tx2">
                    <a:lumMod val="20000"/>
                    <a:lumOff val="80000"/>
                  </a:schemeClr>
                </a:solidFill>
                <a:latin typeface="Lato Black"/>
                <a:cs typeface="Lato Black"/>
              </a:rPr>
              <a:t>Infodata </a:t>
            </a:r>
            <a:r>
              <a:rPr lang="en-US" sz="1600" dirty="0" err="1" smtClean="0">
                <a:solidFill>
                  <a:schemeClr val="tx2">
                    <a:lumMod val="20000"/>
                    <a:lumOff val="80000"/>
                  </a:schemeClr>
                </a:solidFill>
                <a:latin typeface="Lato Black"/>
                <a:cs typeface="Lato Black"/>
              </a:rPr>
              <a:t>ArchiveLink</a:t>
            </a:r>
            <a:endParaRPr lang="en-US" sz="1600" dirty="0">
              <a:solidFill>
                <a:schemeClr val="tx2">
                  <a:lumMod val="20000"/>
                  <a:lumOff val="80000"/>
                </a:schemeClr>
              </a:solidFill>
              <a:latin typeface="Lato Black"/>
              <a:cs typeface="Lato Black"/>
            </a:endParaRPr>
          </a:p>
          <a:p>
            <a:pPr marL="285750" indent="-285750">
              <a:buFont typeface="Arial"/>
              <a:buChar char="•"/>
            </a:pPr>
            <a:r>
              <a:rPr lang="en-US" sz="1600" dirty="0">
                <a:solidFill>
                  <a:schemeClr val="tx2">
                    <a:lumMod val="20000"/>
                    <a:lumOff val="80000"/>
                  </a:schemeClr>
                </a:solidFill>
                <a:latin typeface="Lato Black"/>
                <a:cs typeface="Lato Black"/>
              </a:rPr>
              <a:t>Email Archiving</a:t>
            </a:r>
          </a:p>
          <a:p>
            <a:pPr marL="285750" indent="-285750">
              <a:buFont typeface="Arial"/>
              <a:buChar char="•"/>
            </a:pPr>
            <a:r>
              <a:rPr lang="en-US" sz="1600" dirty="0">
                <a:solidFill>
                  <a:schemeClr val="tx2">
                    <a:lumMod val="20000"/>
                    <a:lumOff val="80000"/>
                  </a:schemeClr>
                </a:solidFill>
                <a:latin typeface="Lato Black"/>
                <a:cs typeface="Lato Black"/>
              </a:rPr>
              <a:t>File Transfer</a:t>
            </a:r>
          </a:p>
          <a:p>
            <a:pPr marL="285750" indent="-285750">
              <a:buFont typeface="Arial"/>
              <a:buChar char="•"/>
            </a:pPr>
            <a:r>
              <a:rPr lang="en-US" sz="1600" dirty="0">
                <a:solidFill>
                  <a:schemeClr val="tx2">
                    <a:lumMod val="20000"/>
                    <a:lumOff val="80000"/>
                  </a:schemeClr>
                </a:solidFill>
                <a:latin typeface="Lato Black"/>
                <a:cs typeface="Lato Black"/>
              </a:rPr>
              <a:t>COLD</a:t>
            </a:r>
          </a:p>
          <a:p>
            <a:pPr marL="285750" indent="-285750">
              <a:buFont typeface="Arial"/>
              <a:buChar char="•"/>
            </a:pPr>
            <a:r>
              <a:rPr lang="en-US" sz="1600" dirty="0" err="1" smtClean="0">
                <a:solidFill>
                  <a:schemeClr val="tx2">
                    <a:lumMod val="20000"/>
                    <a:lumOff val="80000"/>
                  </a:schemeClr>
                </a:solidFill>
                <a:latin typeface="Lato Black"/>
                <a:cs typeface="Lato Black"/>
              </a:rPr>
              <a:t>Webservices</a:t>
            </a:r>
            <a:r>
              <a:rPr lang="en-US" sz="1600" dirty="0" smtClean="0">
                <a:solidFill>
                  <a:schemeClr val="tx2">
                    <a:lumMod val="20000"/>
                    <a:lumOff val="80000"/>
                  </a:schemeClr>
                </a:solidFill>
                <a:latin typeface="Lato Black"/>
                <a:cs typeface="Lato Black"/>
              </a:rPr>
              <a:t> API</a:t>
            </a:r>
            <a:endParaRPr lang="en-US" sz="1600" dirty="0">
              <a:solidFill>
                <a:schemeClr val="tx2">
                  <a:lumMod val="20000"/>
                  <a:lumOff val="80000"/>
                </a:schemeClr>
              </a:solidFill>
              <a:latin typeface="Lato Black"/>
              <a:cs typeface="Lato Black"/>
            </a:endParaRPr>
          </a:p>
          <a:p>
            <a:endParaRPr lang="en-US" sz="1600" dirty="0">
              <a:solidFill>
                <a:schemeClr val="bg1"/>
              </a:solidFill>
              <a:latin typeface="Lato Black"/>
              <a:cs typeface="Lato Black"/>
            </a:endParaRPr>
          </a:p>
          <a:p>
            <a:r>
              <a:rPr lang="en-US" sz="1600" b="1" dirty="0">
                <a:solidFill>
                  <a:schemeClr val="bg1"/>
                </a:solidFill>
                <a:latin typeface="Lato Black"/>
                <a:cs typeface="Lato Black"/>
              </a:rPr>
              <a:t>Transform it at glance</a:t>
            </a:r>
          </a:p>
          <a:p>
            <a:pPr marL="285750" indent="-285750">
              <a:buFont typeface="Arial"/>
              <a:buChar char="•"/>
            </a:pPr>
            <a:r>
              <a:rPr lang="en-US" sz="1600" dirty="0">
                <a:solidFill>
                  <a:srgbClr val="DFDFDF"/>
                </a:solidFill>
                <a:latin typeface="Lato Black"/>
                <a:cs typeface="Lato Black"/>
              </a:rPr>
              <a:t>Classification </a:t>
            </a:r>
          </a:p>
          <a:p>
            <a:pPr marL="285750" indent="-285750">
              <a:buFont typeface="Arial"/>
              <a:buChar char="•"/>
            </a:pPr>
            <a:r>
              <a:rPr lang="en-US" sz="1600" dirty="0">
                <a:solidFill>
                  <a:srgbClr val="DFDFDF"/>
                </a:solidFill>
                <a:latin typeface="Lato Black"/>
                <a:cs typeface="Lato Black"/>
              </a:rPr>
              <a:t>Data extraction</a:t>
            </a:r>
          </a:p>
          <a:p>
            <a:pPr marL="285750" indent="-285750">
              <a:buFont typeface="Arial"/>
              <a:buChar char="•"/>
            </a:pPr>
            <a:r>
              <a:rPr lang="en-US" sz="1600" dirty="0">
                <a:solidFill>
                  <a:srgbClr val="DFDFDF"/>
                </a:solidFill>
                <a:latin typeface="Lato Black"/>
                <a:cs typeface="Lato Black"/>
              </a:rPr>
              <a:t>OCR</a:t>
            </a:r>
          </a:p>
          <a:p>
            <a:pPr marL="285750" indent="-285750">
              <a:buFont typeface="Arial"/>
              <a:buChar char="•"/>
            </a:pPr>
            <a:r>
              <a:rPr lang="en-US" sz="1600" dirty="0">
                <a:solidFill>
                  <a:srgbClr val="DFDFDF"/>
                </a:solidFill>
                <a:latin typeface="Lato Black"/>
                <a:cs typeface="Lato Black"/>
              </a:rPr>
              <a:t>Content transformation</a:t>
            </a:r>
          </a:p>
          <a:p>
            <a:endParaRPr lang="en-US" sz="1600" dirty="0">
              <a:solidFill>
                <a:schemeClr val="bg1"/>
              </a:solidFill>
              <a:latin typeface="Lato Black"/>
              <a:cs typeface="Lato Black"/>
            </a:endParaRPr>
          </a:p>
          <a:p>
            <a:r>
              <a:rPr lang="en-US" sz="1600" dirty="0">
                <a:solidFill>
                  <a:schemeClr val="bg1"/>
                </a:solidFill>
                <a:latin typeface="Lato Black"/>
                <a:cs typeface="Lato Black"/>
              </a:rPr>
              <a:t>Send it to your application or </a:t>
            </a:r>
          </a:p>
          <a:p>
            <a:r>
              <a:rPr lang="en-US" sz="1600" dirty="0">
                <a:solidFill>
                  <a:schemeClr val="bg1"/>
                </a:solidFill>
                <a:latin typeface="Lato Black"/>
                <a:cs typeface="Lato Black"/>
              </a:rPr>
              <a:t>archiving and access it anywhere</a:t>
            </a:r>
          </a:p>
        </p:txBody>
      </p:sp>
      <p:pic>
        <p:nvPicPr>
          <p:cNvPr id="31" name="Picture 30" descr="Archive-256-tran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304" y="5085184"/>
            <a:ext cx="720080" cy="720080"/>
          </a:xfrm>
          <a:prstGeom prst="rect">
            <a:avLst/>
          </a:prstGeom>
          <a:solidFill>
            <a:schemeClr val="tx2"/>
          </a:solidFill>
        </p:spPr>
      </p:pic>
      <p:pic>
        <p:nvPicPr>
          <p:cNvPr id="32" name="Picture 31" descr="Upload-256-tran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8304" y="1844824"/>
            <a:ext cx="689496" cy="689496"/>
          </a:xfrm>
          <a:prstGeom prst="rect">
            <a:avLst/>
          </a:prstGeom>
          <a:solidFill>
            <a:schemeClr val="tx2"/>
          </a:solidFill>
        </p:spPr>
      </p:pic>
      <p:pic>
        <p:nvPicPr>
          <p:cNvPr id="33" name="Picture 32" descr="Windows-256-tran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08304" y="3789040"/>
            <a:ext cx="689496" cy="689496"/>
          </a:xfrm>
          <a:prstGeom prst="rect">
            <a:avLst/>
          </a:prstGeom>
          <a:solidFill>
            <a:schemeClr val="tx2"/>
          </a:solidFill>
        </p:spPr>
      </p:pic>
      <p:pic>
        <p:nvPicPr>
          <p:cNvPr id="11" name="Picture 10" descr="Scanner-256-trans.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08304" y="2564904"/>
            <a:ext cx="689496" cy="689496"/>
          </a:xfrm>
          <a:prstGeom prst="rect">
            <a:avLst/>
          </a:prstGeom>
          <a:solidFill>
            <a:schemeClr val="tx2"/>
          </a:solidFill>
        </p:spPr>
      </p:pic>
    </p:spTree>
    <p:extLst>
      <p:ext uri="{BB962C8B-B14F-4D97-AF65-F5344CB8AC3E}">
        <p14:creationId xmlns:p14="http://schemas.microsoft.com/office/powerpoint/2010/main" val="9047615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Probative Archiving</a:t>
            </a:r>
            <a:endParaRPr lang="en-US" dirty="0"/>
          </a:p>
        </p:txBody>
      </p:sp>
      <p:grpSp>
        <p:nvGrpSpPr>
          <p:cNvPr id="9" name="Group 8"/>
          <p:cNvGrpSpPr/>
          <p:nvPr/>
        </p:nvGrpSpPr>
        <p:grpSpPr>
          <a:xfrm>
            <a:off x="6078862" y="1176040"/>
            <a:ext cx="2304256" cy="4989264"/>
            <a:chOff x="6102166" y="1176040"/>
            <a:chExt cx="2304256" cy="4989264"/>
          </a:xfrm>
          <a:solidFill>
            <a:schemeClr val="tx2"/>
          </a:solidFill>
        </p:grpSpPr>
        <p:grpSp>
          <p:nvGrpSpPr>
            <p:cNvPr id="29" name="Group 28"/>
            <p:cNvGrpSpPr/>
            <p:nvPr/>
          </p:nvGrpSpPr>
          <p:grpSpPr>
            <a:xfrm>
              <a:off x="6102166" y="1176040"/>
              <a:ext cx="2304256" cy="4989264"/>
              <a:chOff x="5940152" y="1176040"/>
              <a:chExt cx="2304256" cy="4989264"/>
            </a:xfrm>
            <a:grpFill/>
          </p:grpSpPr>
          <p:sp>
            <p:nvSpPr>
              <p:cNvPr id="24" name="Rounded Rectangle 23"/>
              <p:cNvSpPr/>
              <p:nvPr/>
            </p:nvSpPr>
            <p:spPr>
              <a:xfrm>
                <a:off x="5940152" y="1340768"/>
                <a:ext cx="2304256" cy="4824536"/>
              </a:xfrm>
              <a:prstGeom prst="roundRect">
                <a:avLst>
                  <a:gd name="adj" fmla="val 4184"/>
                </a:avLst>
              </a:prstGeom>
              <a:grp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200" dirty="0" smtClean="0"/>
              </a:p>
            </p:txBody>
          </p:sp>
          <p:pic>
            <p:nvPicPr>
              <p:cNvPr id="7" name="Picture 6" descr="Archive-256-tra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9480" y="1176040"/>
                <a:ext cx="1625600" cy="1625600"/>
              </a:xfrm>
              <a:prstGeom prst="rect">
                <a:avLst/>
              </a:prstGeom>
              <a:grpFill/>
            </p:spPr>
          </p:pic>
          <p:sp>
            <p:nvSpPr>
              <p:cNvPr id="27" name="TextBox 26"/>
              <p:cNvSpPr txBox="1"/>
              <p:nvPr/>
            </p:nvSpPr>
            <p:spPr>
              <a:xfrm>
                <a:off x="6537061" y="2672916"/>
                <a:ext cx="1110439" cy="584776"/>
              </a:xfrm>
              <a:prstGeom prst="rect">
                <a:avLst/>
              </a:prstGeom>
              <a:grpFill/>
            </p:spPr>
            <p:txBody>
              <a:bodyPr wrap="none" rtlCol="0">
                <a:spAutoFit/>
              </a:bodyPr>
              <a:lstStyle/>
              <a:p>
                <a:pPr algn="ctr"/>
                <a:r>
                  <a:rPr lang="x-none" sz="1600" dirty="0" smtClean="0">
                    <a:solidFill>
                      <a:schemeClr val="bg1"/>
                    </a:solidFill>
                    <a:latin typeface="Lato Black"/>
                    <a:cs typeface="Lato Black"/>
                  </a:rPr>
                  <a:t>Probative</a:t>
                </a:r>
              </a:p>
              <a:p>
                <a:pPr algn="ctr"/>
                <a:r>
                  <a:rPr lang="x-none" sz="1600" dirty="0" smtClean="0">
                    <a:solidFill>
                      <a:schemeClr val="bg1"/>
                    </a:solidFill>
                    <a:latin typeface="Lato Black"/>
                    <a:cs typeface="Lato Black"/>
                  </a:rPr>
                  <a:t>Archiving</a:t>
                </a:r>
                <a:endParaRPr lang="en-US" sz="1600" dirty="0">
                  <a:solidFill>
                    <a:schemeClr val="bg1"/>
                  </a:solidFill>
                  <a:latin typeface="Fredoka One"/>
                  <a:cs typeface="Fredoka One"/>
                </a:endParaRPr>
              </a:p>
            </p:txBody>
          </p:sp>
        </p:grpSp>
        <p:sp>
          <p:nvSpPr>
            <p:cNvPr id="20" name="TextBox 19"/>
            <p:cNvSpPr txBox="1"/>
            <p:nvPr/>
          </p:nvSpPr>
          <p:spPr>
            <a:xfrm>
              <a:off x="6138170" y="3501008"/>
              <a:ext cx="2232248" cy="523220"/>
            </a:xfrm>
            <a:prstGeom prst="rect">
              <a:avLst/>
            </a:prstGeom>
            <a:grpFill/>
          </p:spPr>
          <p:txBody>
            <a:bodyPr wrap="square" rtlCol="0">
              <a:spAutoFit/>
            </a:bodyPr>
            <a:lstStyle/>
            <a:p>
              <a:pPr algn="ctr"/>
              <a:r>
                <a:rPr lang="x-none" sz="1400" dirty="0" smtClean="0">
                  <a:solidFill>
                    <a:srgbClr val="DFDFDF"/>
                  </a:solidFill>
                  <a:latin typeface="Lato Black"/>
                  <a:cs typeface="Lato Black"/>
                </a:rPr>
                <a:t>Securely </a:t>
              </a:r>
              <a:r>
                <a:rPr lang="x-none" sz="1400" dirty="0" smtClean="0">
                  <a:solidFill>
                    <a:schemeClr val="bg1"/>
                  </a:solidFill>
                  <a:latin typeface="Lato Black"/>
                  <a:cs typeface="Lato Black"/>
                </a:rPr>
                <a:t>Archive</a:t>
              </a:r>
              <a:r>
                <a:rPr lang="x-none" sz="1400" dirty="0" smtClean="0">
                  <a:solidFill>
                    <a:srgbClr val="DFDFDF"/>
                  </a:solidFill>
                  <a:latin typeface="Lato Black"/>
                  <a:cs typeface="Lato Black"/>
                </a:rPr>
                <a:t> and </a:t>
              </a:r>
              <a:r>
                <a:rPr lang="x-none" sz="1400" dirty="0">
                  <a:solidFill>
                    <a:schemeClr val="tx2">
                      <a:lumMod val="20000"/>
                      <a:lumOff val="80000"/>
                    </a:schemeClr>
                  </a:solidFill>
                  <a:latin typeface="Lato Black"/>
                  <a:cs typeface="Lato Black"/>
                </a:rPr>
                <a:t>r</a:t>
              </a:r>
              <a:r>
                <a:rPr lang="x-none" sz="1400" dirty="0" smtClean="0">
                  <a:solidFill>
                    <a:schemeClr val="tx2">
                      <a:lumMod val="20000"/>
                      <a:lumOff val="80000"/>
                    </a:schemeClr>
                  </a:solidFill>
                  <a:latin typeface="Lato Black"/>
                  <a:cs typeface="Lato Black"/>
                </a:rPr>
                <a:t>etrieve </a:t>
              </a:r>
              <a:r>
                <a:rPr lang="x-none" sz="1400" dirty="0" smtClean="0">
                  <a:solidFill>
                    <a:schemeClr val="bg1"/>
                  </a:solidFill>
                  <a:latin typeface="Lato Black"/>
                  <a:cs typeface="Lato Black"/>
                </a:rPr>
                <a:t>Valuable Assets</a:t>
              </a:r>
              <a:endParaRPr lang="en-US" sz="1400" dirty="0">
                <a:solidFill>
                  <a:schemeClr val="bg1"/>
                </a:solidFill>
                <a:latin typeface="Fredoka One"/>
                <a:cs typeface="Fredoka One"/>
              </a:endParaRPr>
            </a:p>
          </p:txBody>
        </p:sp>
        <p:sp>
          <p:nvSpPr>
            <p:cNvPr id="21" name="Rectangle 20"/>
            <p:cNvSpPr/>
            <p:nvPr/>
          </p:nvSpPr>
          <p:spPr>
            <a:xfrm>
              <a:off x="6120172" y="4523130"/>
              <a:ext cx="2268245" cy="1292662"/>
            </a:xfrm>
            <a:prstGeom prst="rect">
              <a:avLst/>
            </a:prstGeom>
            <a:grpFill/>
          </p:spPr>
          <p:txBody>
            <a:bodyPr wrap="square">
              <a:spAutoFit/>
            </a:bodyPr>
            <a:lstStyle/>
            <a:p>
              <a:pPr algn="ctr"/>
              <a:r>
                <a:rPr lang="en-US" sz="1300" dirty="0" smtClean="0">
                  <a:solidFill>
                    <a:srgbClr val="FFFFFF"/>
                  </a:solidFill>
                  <a:latin typeface="Lato Black"/>
                  <a:cs typeface="Lato Black"/>
                </a:rPr>
                <a:t>Archiving is offered on a utility basis, providing capacity on demand</a:t>
              </a:r>
            </a:p>
            <a:p>
              <a:pPr algn="ctr"/>
              <a:r>
                <a:rPr lang="en-US" sz="1300" dirty="0" smtClean="0">
                  <a:solidFill>
                    <a:srgbClr val="FFFFFF"/>
                  </a:solidFill>
                  <a:latin typeface="Lato Black"/>
                  <a:cs typeface="Lato Black"/>
                </a:rPr>
                <a:t>and allowing the solution to scale progressively over time</a:t>
              </a:r>
              <a:endParaRPr lang="en-GB" sz="1300" dirty="0" smtClean="0">
                <a:solidFill>
                  <a:srgbClr val="FFFFFF"/>
                </a:solidFill>
                <a:latin typeface="Lato Black"/>
                <a:cs typeface="Lato Black"/>
              </a:endParaRPr>
            </a:p>
          </p:txBody>
        </p:sp>
      </p:grpSp>
      <p:sp>
        <p:nvSpPr>
          <p:cNvPr id="31" name="Rounded Rectangle 30"/>
          <p:cNvSpPr/>
          <p:nvPr/>
        </p:nvSpPr>
        <p:spPr>
          <a:xfrm>
            <a:off x="683568" y="1340768"/>
            <a:ext cx="5007209" cy="4824536"/>
          </a:xfrm>
          <a:prstGeom prst="roundRect">
            <a:avLst>
              <a:gd name="adj" fmla="val 2010"/>
            </a:avLst>
          </a:prstGeom>
          <a:solidFill>
            <a:schemeClr val="tx2"/>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sz="1600" dirty="0" smtClean="0">
                <a:solidFill>
                  <a:schemeClr val="bg1"/>
                </a:solidFill>
                <a:latin typeface="Lato Black"/>
                <a:cs typeface="Lato Black"/>
              </a:rPr>
              <a:t>Openness </a:t>
            </a:r>
            <a:r>
              <a:rPr lang="en-US" sz="1600" dirty="0">
                <a:solidFill>
                  <a:schemeClr val="bg1"/>
                </a:solidFill>
                <a:latin typeface="Lato Black"/>
                <a:cs typeface="Lato Black"/>
              </a:rPr>
              <a:t>– </a:t>
            </a:r>
            <a:r>
              <a:rPr lang="en-US" sz="1600" dirty="0">
                <a:solidFill>
                  <a:schemeClr val="tx2">
                    <a:lumMod val="20000"/>
                    <a:lumOff val="80000"/>
                  </a:schemeClr>
                </a:solidFill>
                <a:latin typeface="Lato Black"/>
                <a:cs typeface="Lato Black"/>
              </a:rPr>
              <a:t>Allow any type of item to be archived without restriction. Swift integration with your business </a:t>
            </a:r>
            <a:r>
              <a:rPr lang="en-US" sz="1600" dirty="0" smtClean="0">
                <a:solidFill>
                  <a:schemeClr val="tx2">
                    <a:lumMod val="20000"/>
                    <a:lumOff val="80000"/>
                  </a:schemeClr>
                </a:solidFill>
                <a:latin typeface="Lato Black"/>
                <a:cs typeface="Lato Black"/>
              </a:rPr>
              <a:t>software</a:t>
            </a:r>
          </a:p>
          <a:p>
            <a:endParaRPr lang="en-US" sz="1600" dirty="0">
              <a:solidFill>
                <a:schemeClr val="tx2">
                  <a:lumMod val="20000"/>
                  <a:lumOff val="80000"/>
                </a:schemeClr>
              </a:solidFill>
              <a:latin typeface="Lato Black"/>
              <a:cs typeface="Lato Black"/>
            </a:endParaRPr>
          </a:p>
          <a:p>
            <a:r>
              <a:rPr lang="en-US" sz="1600" dirty="0">
                <a:solidFill>
                  <a:schemeClr val="bg1"/>
                </a:solidFill>
                <a:latin typeface="Lato Black"/>
                <a:cs typeface="Lato Black"/>
              </a:rPr>
              <a:t>Durability – </a:t>
            </a:r>
            <a:r>
              <a:rPr lang="en-US" sz="1600" dirty="0">
                <a:solidFill>
                  <a:srgbClr val="DFDFDF"/>
                </a:solidFill>
                <a:latin typeface="Lato Black"/>
                <a:cs typeface="Lato Black"/>
              </a:rPr>
              <a:t>Designed to resist change. Based on open and documented </a:t>
            </a:r>
            <a:r>
              <a:rPr lang="en-US" sz="1600" dirty="0" smtClean="0">
                <a:solidFill>
                  <a:srgbClr val="DFDFDF"/>
                </a:solidFill>
                <a:latin typeface="Lato Black"/>
                <a:cs typeface="Lato Black"/>
              </a:rPr>
              <a:t>mechanisms</a:t>
            </a:r>
          </a:p>
          <a:p>
            <a:endParaRPr lang="en-US" sz="1600" dirty="0">
              <a:solidFill>
                <a:srgbClr val="DFDFDF"/>
              </a:solidFill>
              <a:latin typeface="Lato Black"/>
              <a:cs typeface="Lato Black"/>
            </a:endParaRPr>
          </a:p>
          <a:p>
            <a:r>
              <a:rPr lang="en-US" sz="1600" dirty="0">
                <a:solidFill>
                  <a:schemeClr val="bg1"/>
                </a:solidFill>
                <a:latin typeface="Lato Black"/>
                <a:cs typeface="Lato Black"/>
              </a:rPr>
              <a:t>Traceability – </a:t>
            </a:r>
            <a:r>
              <a:rPr lang="en-US" sz="1600" dirty="0">
                <a:solidFill>
                  <a:srgbClr val="DFDFDF"/>
                </a:solidFill>
                <a:latin typeface="Lato Black"/>
                <a:cs typeface="Lato Black"/>
              </a:rPr>
              <a:t>Complete tracking throughout the lifecycle of the </a:t>
            </a:r>
            <a:r>
              <a:rPr lang="en-US" sz="1600" dirty="0" smtClean="0">
                <a:solidFill>
                  <a:srgbClr val="DFDFDF"/>
                </a:solidFill>
                <a:latin typeface="Lato Black"/>
                <a:cs typeface="Lato Black"/>
              </a:rPr>
              <a:t>archive</a:t>
            </a:r>
          </a:p>
          <a:p>
            <a:endParaRPr lang="en-US" sz="1600" dirty="0">
              <a:solidFill>
                <a:srgbClr val="DFDFDF"/>
              </a:solidFill>
              <a:latin typeface="Lato Black"/>
              <a:cs typeface="Lato Black"/>
            </a:endParaRPr>
          </a:p>
          <a:p>
            <a:r>
              <a:rPr lang="en-US" sz="1600" dirty="0">
                <a:solidFill>
                  <a:schemeClr val="bg1"/>
                </a:solidFill>
                <a:latin typeface="Lato Black"/>
                <a:cs typeface="Lato Black"/>
              </a:rPr>
              <a:t>Integrity – </a:t>
            </a:r>
            <a:r>
              <a:rPr lang="en-US" sz="1600" dirty="0">
                <a:solidFill>
                  <a:srgbClr val="DFDFDF"/>
                </a:solidFill>
                <a:latin typeface="Lato Black"/>
                <a:cs typeface="Lato Black"/>
              </a:rPr>
              <a:t>Calculates and preserve fingerprint to trace any </a:t>
            </a:r>
            <a:r>
              <a:rPr lang="en-US" sz="1600" dirty="0" smtClean="0">
                <a:solidFill>
                  <a:srgbClr val="DFDFDF"/>
                </a:solidFill>
                <a:latin typeface="Lato Black"/>
                <a:cs typeface="Lato Black"/>
              </a:rPr>
              <a:t>alteration</a:t>
            </a:r>
          </a:p>
          <a:p>
            <a:endParaRPr lang="en-US" sz="1600" dirty="0">
              <a:solidFill>
                <a:srgbClr val="DFDFDF"/>
              </a:solidFill>
              <a:latin typeface="Lato Black"/>
              <a:cs typeface="Lato Black"/>
            </a:endParaRPr>
          </a:p>
          <a:p>
            <a:r>
              <a:rPr lang="en-US" sz="1600" dirty="0">
                <a:solidFill>
                  <a:schemeClr val="bg1"/>
                </a:solidFill>
                <a:latin typeface="Lato Black"/>
                <a:cs typeface="Lato Black"/>
              </a:rPr>
              <a:t>Security – </a:t>
            </a:r>
            <a:r>
              <a:rPr lang="en-US" sz="1600" dirty="0">
                <a:solidFill>
                  <a:srgbClr val="DFDFDF"/>
                </a:solidFill>
                <a:latin typeface="Lato Black"/>
                <a:cs typeface="Lato Black"/>
              </a:rPr>
              <a:t>Authentication and authorization mechanisms facilitating accountability, non- repudiation and confidentiality</a:t>
            </a:r>
          </a:p>
        </p:txBody>
      </p:sp>
    </p:spTree>
    <p:extLst>
      <p:ext uri="{BB962C8B-B14F-4D97-AF65-F5344CB8AC3E}">
        <p14:creationId xmlns:p14="http://schemas.microsoft.com/office/powerpoint/2010/main" val="26987966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339" y="935707"/>
            <a:ext cx="9144000" cy="4581525"/>
          </a:xfrm>
          <a:prstGeom prst="rect">
            <a:avLst/>
          </a:prstGeom>
          <a:noFill/>
          <a:extLst>
            <a:ext uri="{909E8E84-426E-40DD-AFC4-6F175D3DCCD1}">
              <a14:hiddenFill xmlns:a14="http://schemas.microsoft.com/office/drawing/2010/main">
                <a:solidFill>
                  <a:srgbClr val="FFFFFF"/>
                </a:solidFill>
              </a14:hiddenFill>
            </a:ext>
          </a:extLst>
        </p:spPr>
      </p:pic>
      <p:sp>
        <p:nvSpPr>
          <p:cNvPr id="13" name="Titel 1"/>
          <p:cNvSpPr txBox="1">
            <a:spLocks/>
          </p:cNvSpPr>
          <p:nvPr/>
        </p:nvSpPr>
        <p:spPr>
          <a:xfrm>
            <a:off x="3851920" y="4323104"/>
            <a:ext cx="5036063" cy="115455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de-DE" sz="4800" b="1" i="0" u="none" strike="noStrike" kern="1200" cap="none" spc="0" normalizeH="0" baseline="0" noProof="0" dirty="0" smtClean="0">
                <a:ln>
                  <a:noFill/>
                </a:ln>
                <a:solidFill>
                  <a:schemeClr val="bg1"/>
                </a:solidFill>
                <a:effectLst/>
                <a:uLnTx/>
                <a:uFillTx/>
                <a:latin typeface="Calibri" pitchFamily="34" charset="0"/>
                <a:ea typeface="+mj-ea"/>
                <a:cs typeface="+mj-cs"/>
              </a:rPr>
              <a:t>Access</a:t>
            </a:r>
            <a:r>
              <a:rPr kumimoji="0" lang="de-DE" sz="4800" b="1" i="0" u="none" strike="noStrike" kern="1200" cap="none" spc="0" normalizeH="0" noProof="0" dirty="0" smtClean="0">
                <a:ln>
                  <a:noFill/>
                </a:ln>
                <a:solidFill>
                  <a:schemeClr val="bg1"/>
                </a:solidFill>
                <a:effectLst/>
                <a:uLnTx/>
                <a:uFillTx/>
                <a:latin typeface="Calibri" pitchFamily="34" charset="0"/>
                <a:ea typeface="+mj-ea"/>
                <a:cs typeface="+mj-cs"/>
              </a:rPr>
              <a:t> everywhere </a:t>
            </a:r>
            <a:endParaRPr lang="de-DE" sz="5400" b="1" dirty="0">
              <a:solidFill>
                <a:schemeClr val="bg1"/>
              </a:solidFill>
              <a:latin typeface="Calibri" pitchFamily="34" charset="0"/>
              <a:ea typeface="+mj-ea"/>
              <a:cs typeface="+mj-cs"/>
            </a:endParaRPr>
          </a:p>
        </p:txBody>
      </p:sp>
      <p:grpSp>
        <p:nvGrpSpPr>
          <p:cNvPr id="10" name="Group 9"/>
          <p:cNvGrpSpPr/>
          <p:nvPr/>
        </p:nvGrpSpPr>
        <p:grpSpPr>
          <a:xfrm>
            <a:off x="918223" y="5445224"/>
            <a:ext cx="7314232" cy="1440160"/>
            <a:chOff x="930176" y="5445224"/>
            <a:chExt cx="7314232" cy="1440160"/>
          </a:xfrm>
        </p:grpSpPr>
        <p:pic>
          <p:nvPicPr>
            <p:cNvPr id="2" name="Picture 1" descr="Android-256-tran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5730" y="5445224"/>
              <a:ext cx="1440160" cy="1440160"/>
            </a:xfrm>
            <a:prstGeom prst="rect">
              <a:avLst/>
            </a:prstGeom>
          </p:spPr>
        </p:pic>
        <p:pic>
          <p:nvPicPr>
            <p:cNvPr id="4" name="Picture 3" descr="Device-Touch-Screen-256-tran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7212" y="5460516"/>
              <a:ext cx="1409576" cy="1409576"/>
            </a:xfrm>
            <a:prstGeom prst="rect">
              <a:avLst/>
            </a:prstGeom>
          </p:spPr>
        </p:pic>
        <p:pic>
          <p:nvPicPr>
            <p:cNvPr id="5" name="Picture 4" descr="I-Phone-256-tran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4832" y="5460516"/>
              <a:ext cx="1409576" cy="1409576"/>
            </a:xfrm>
            <a:prstGeom prst="rect">
              <a:avLst/>
            </a:prstGeom>
          </p:spPr>
        </p:pic>
        <p:pic>
          <p:nvPicPr>
            <p:cNvPr id="6" name="Picture 5" descr="Mac-PC-256-tran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98694" y="5460516"/>
              <a:ext cx="1409576" cy="1409576"/>
            </a:xfrm>
            <a:prstGeom prst="rect">
              <a:avLst/>
            </a:prstGeom>
          </p:spPr>
        </p:pic>
        <p:pic>
          <p:nvPicPr>
            <p:cNvPr id="8" name="Picture 7" descr="Windows-PC-256-tran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0176" y="5460516"/>
              <a:ext cx="1409576" cy="1409576"/>
            </a:xfrm>
            <a:prstGeom prst="rect">
              <a:avLst/>
            </a:prstGeom>
          </p:spPr>
        </p:pic>
      </p:grpSp>
    </p:spTree>
    <p:extLst>
      <p:ext uri="{BB962C8B-B14F-4D97-AF65-F5344CB8AC3E}">
        <p14:creationId xmlns:p14="http://schemas.microsoft.com/office/powerpoint/2010/main" val="2752288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a:t>
            </a:r>
            <a:r>
              <a:rPr lang="fr-LU" sz="2800" b="1" dirty="0">
                <a:solidFill>
                  <a:schemeClr val="accent6"/>
                </a:solidFill>
              </a:rPr>
              <a:t>v</a:t>
            </a:r>
            <a:r>
              <a:rPr lang="fr-LU" sz="2800" b="1" dirty="0" smtClean="0">
                <a:solidFill>
                  <a:schemeClr val="accent6"/>
                </a:solidFill>
              </a:rPr>
              <a:t>irements suivant la norme SEPA</a:t>
            </a:r>
            <a:endParaRPr lang="fr-LU" sz="2000" dirty="0" smtClean="0"/>
          </a:p>
          <a:p>
            <a:pPr marL="0" indent="0" eaLnBrk="1" hangingPunct="1">
              <a:buFont typeface="Arial" charset="0"/>
              <a:buNone/>
              <a:defRPr/>
            </a:pPr>
            <a:endParaRPr lang="fr-LU" sz="2000" dirty="0"/>
          </a:p>
          <a:p>
            <a:pPr marL="0" indent="0" eaLnBrk="1" hangingPunct="1">
              <a:buFont typeface="Arial" charset="0"/>
              <a:buNone/>
              <a:defRPr/>
            </a:pPr>
            <a:r>
              <a:rPr lang="fr-LU" sz="2400" dirty="0" smtClean="0"/>
              <a:t>La norme S.E.P.A (Single Euro </a:t>
            </a:r>
            <a:r>
              <a:rPr lang="fr-LU" sz="2400" dirty="0" err="1" smtClean="0"/>
              <a:t>Payments</a:t>
            </a:r>
            <a:r>
              <a:rPr lang="fr-LU" sz="2400" dirty="0" smtClean="0"/>
              <a:t> Area) devient la nouvelle norme de paiement unique européen. </a:t>
            </a:r>
          </a:p>
          <a:p>
            <a:pPr marL="0" indent="0" eaLnBrk="1" hangingPunct="1">
              <a:buFont typeface="Arial" charset="0"/>
              <a:buNone/>
              <a:defRPr/>
            </a:pPr>
            <a:endParaRPr lang="fr-LU" sz="1100" dirty="0"/>
          </a:p>
          <a:p>
            <a:pPr marL="0" indent="0" eaLnBrk="1" hangingPunct="1">
              <a:buFont typeface="Arial" charset="0"/>
              <a:buNone/>
              <a:defRPr/>
            </a:pPr>
            <a:r>
              <a:rPr lang="fr-LU" sz="2400" dirty="0" smtClean="0"/>
              <a:t>Au 1</a:t>
            </a:r>
            <a:r>
              <a:rPr lang="fr-LU" sz="2400" baseline="30000" dirty="0" smtClean="0"/>
              <a:t>er</a:t>
            </a:r>
            <a:r>
              <a:rPr lang="fr-LU" sz="2400" dirty="0" smtClean="0"/>
              <a:t> février 2014, cette norme sera obligatoire pour vos virements.</a:t>
            </a:r>
          </a:p>
          <a:p>
            <a:pPr marL="0" indent="0" eaLnBrk="1" hangingPunct="1">
              <a:buFont typeface="Arial" charset="0"/>
              <a:buNone/>
              <a:defRPr/>
            </a:pPr>
            <a:endParaRPr lang="fr-LU" sz="700" dirty="0"/>
          </a:p>
          <a:p>
            <a:pPr marL="0" indent="0" eaLnBrk="1" hangingPunct="1">
              <a:buFont typeface="Arial" charset="0"/>
              <a:buNone/>
              <a:defRPr/>
            </a:pPr>
            <a:r>
              <a:rPr lang="fr-LU" sz="2000" dirty="0"/>
              <a:t>	</a:t>
            </a:r>
            <a:r>
              <a:rPr lang="fr-LU" sz="2400" b="1" dirty="0" smtClean="0"/>
              <a:t>Qui est concerné ? </a:t>
            </a:r>
            <a:endParaRPr lang="fr-LU" sz="2000" dirty="0" smtClean="0"/>
          </a:p>
          <a:p>
            <a:pPr marL="0" indent="0" eaLnBrk="1" hangingPunct="1">
              <a:buFont typeface="Arial" charset="0"/>
              <a:buNone/>
              <a:defRPr/>
            </a:pPr>
            <a:endParaRPr lang="fr-LU" sz="800" dirty="0" smtClean="0"/>
          </a:p>
          <a:p>
            <a:pPr eaLnBrk="1" hangingPunct="1">
              <a:buFontTx/>
              <a:buChar char="-"/>
              <a:defRPr/>
            </a:pPr>
            <a:r>
              <a:rPr lang="fr-LU" sz="2400" dirty="0" smtClean="0"/>
              <a:t>Tous les utilisateurs </a:t>
            </a:r>
            <a:r>
              <a:rPr lang="fr-LU" sz="2400" dirty="0" smtClean="0"/>
              <a:t>d’ Accountix </a:t>
            </a:r>
            <a:r>
              <a:rPr lang="fr-LU" sz="2400" dirty="0" smtClean="0"/>
              <a:t>opérants des virements électroniques via Multiline  / Isabel …</a:t>
            </a:r>
            <a:endParaRPr lang="fr-LU" sz="2400" dirty="0"/>
          </a:p>
          <a:p>
            <a:pPr eaLnBrk="1" hangingPunct="1">
              <a:buFontTx/>
              <a:buChar char="-"/>
              <a:defRPr/>
            </a:pPr>
            <a:r>
              <a:rPr lang="fr-LU" sz="2400" dirty="0" smtClean="0"/>
              <a:t>Tous les utilisateurs de </a:t>
            </a:r>
            <a:r>
              <a:rPr lang="fr-LU" sz="2400" dirty="0" err="1" smtClean="0"/>
              <a:t>Salarix</a:t>
            </a:r>
            <a:r>
              <a:rPr lang="fr-LU" sz="2400" dirty="0"/>
              <a:t>+</a:t>
            </a:r>
            <a:r>
              <a:rPr lang="fr-LU" sz="2400" dirty="0" smtClean="0"/>
              <a:t> opérants des virements électroniques via Multiline  / Isabel pour le paiement des salaires  …</a:t>
            </a:r>
          </a:p>
          <a:p>
            <a:pPr marL="0" indent="0" eaLnBrk="1" hangingPunct="1">
              <a:buNone/>
              <a:defRPr/>
            </a:pPr>
            <a:endParaRPr lang="fr-LU" sz="2000" dirty="0" smtClean="0"/>
          </a:p>
          <a:p>
            <a:pPr marL="0" indent="0" eaLnBrk="1" hangingPunct="1">
              <a:buFont typeface="Arial" charset="0"/>
              <a:buNone/>
              <a:defRPr/>
            </a:pPr>
            <a:endParaRPr lang="fr-LU" sz="20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Arrow 1"/>
          <p:cNvSpPr/>
          <p:nvPr/>
        </p:nvSpPr>
        <p:spPr>
          <a:xfrm>
            <a:off x="179512" y="3579095"/>
            <a:ext cx="4824536" cy="1146049"/>
          </a:xfrm>
          <a:prstGeom prst="rightArrow">
            <a:avLst/>
          </a:prstGeom>
          <a:solidFill>
            <a:srgbClr val="2639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sz="1600" b="1" dirty="0" smtClean="0">
                <a:solidFill>
                  <a:srgbClr val="FFFFFF"/>
                </a:solidFill>
                <a:latin typeface="Lato Black"/>
                <a:cs typeface="Lato Black"/>
              </a:rPr>
              <a:t>Business Applications</a:t>
            </a:r>
            <a:endParaRPr lang="en-US" sz="1600" b="1" dirty="0">
              <a:solidFill>
                <a:srgbClr val="FFFFFF"/>
              </a:solidFill>
              <a:latin typeface="Lato Black"/>
              <a:cs typeface="Lato Black"/>
            </a:endParaRPr>
          </a:p>
        </p:txBody>
      </p:sp>
      <p:sp>
        <p:nvSpPr>
          <p:cNvPr id="3" name="TextBox 2"/>
          <p:cNvSpPr txBox="1"/>
          <p:nvPr/>
        </p:nvSpPr>
        <p:spPr>
          <a:xfrm>
            <a:off x="467544" y="4552039"/>
            <a:ext cx="3461185" cy="1169551"/>
          </a:xfrm>
          <a:prstGeom prst="rect">
            <a:avLst/>
          </a:prstGeom>
          <a:noFill/>
        </p:spPr>
        <p:txBody>
          <a:bodyPr wrap="square" rtlCol="0">
            <a:spAutoFit/>
          </a:bodyPr>
          <a:lstStyle/>
          <a:p>
            <a:r>
              <a:rPr lang="fr-BE" sz="1400" dirty="0" smtClean="0">
                <a:solidFill>
                  <a:schemeClr val="bg1"/>
                </a:solidFill>
                <a:latin typeface="Lato Black"/>
                <a:ea typeface="FangSong" pitchFamily="49" charset="-122"/>
                <a:cs typeface="Lato Black"/>
              </a:rPr>
              <a:t>Upload and download documents</a:t>
            </a:r>
          </a:p>
          <a:p>
            <a:r>
              <a:rPr lang="fr-BE" sz="1400" dirty="0" smtClean="0">
                <a:solidFill>
                  <a:schemeClr val="bg1"/>
                </a:solidFill>
                <a:latin typeface="Lato Black"/>
                <a:ea typeface="FangSong" pitchFamily="49" charset="-122"/>
                <a:cs typeface="Lato Black"/>
              </a:rPr>
              <a:t>Workflow and Case Management</a:t>
            </a:r>
            <a:br>
              <a:rPr lang="fr-BE" sz="1400" dirty="0" smtClean="0">
                <a:solidFill>
                  <a:schemeClr val="bg1"/>
                </a:solidFill>
                <a:latin typeface="Lato Black"/>
                <a:ea typeface="FangSong" pitchFamily="49" charset="-122"/>
                <a:cs typeface="Lato Black"/>
              </a:rPr>
            </a:br>
            <a:r>
              <a:rPr lang="fr-BE" sz="1400" dirty="0" smtClean="0">
                <a:solidFill>
                  <a:schemeClr val="bg1"/>
                </a:solidFill>
                <a:latin typeface="Lato Black"/>
                <a:ea typeface="FangSong" pitchFamily="49" charset="-122"/>
                <a:cs typeface="Lato Black"/>
              </a:rPr>
              <a:t>Lifecycle and documents versioning</a:t>
            </a:r>
          </a:p>
          <a:p>
            <a:r>
              <a:rPr lang="fr-BE" sz="1400" dirty="0" smtClean="0">
                <a:solidFill>
                  <a:schemeClr val="bg1"/>
                </a:solidFill>
                <a:latin typeface="Lato Black"/>
                <a:ea typeface="FangSong" pitchFamily="49" charset="-122"/>
                <a:cs typeface="Lato Black"/>
              </a:rPr>
              <a:t>Collaborate and approve</a:t>
            </a:r>
          </a:p>
          <a:p>
            <a:r>
              <a:rPr lang="fr-BE" sz="1400" dirty="0" smtClean="0">
                <a:solidFill>
                  <a:schemeClr val="bg1"/>
                </a:solidFill>
                <a:latin typeface="Lato Black"/>
                <a:ea typeface="FangSong" pitchFamily="49" charset="-122"/>
                <a:cs typeface="Lato Black"/>
              </a:rPr>
              <a:t>Accounting and Invoicing</a:t>
            </a:r>
          </a:p>
        </p:txBody>
      </p:sp>
      <p:cxnSp>
        <p:nvCxnSpPr>
          <p:cNvPr id="7" name="Straight Connector 6"/>
          <p:cNvCxnSpPr/>
          <p:nvPr/>
        </p:nvCxnSpPr>
        <p:spPr>
          <a:xfrm>
            <a:off x="5116929" y="2877378"/>
            <a:ext cx="0" cy="242789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Right Arrow 39"/>
          <p:cNvSpPr/>
          <p:nvPr/>
        </p:nvSpPr>
        <p:spPr>
          <a:xfrm>
            <a:off x="5292080" y="3581926"/>
            <a:ext cx="3744415" cy="1143218"/>
          </a:xfrm>
          <a:prstGeom prst="rightArrow">
            <a:avLst/>
          </a:prstGeom>
          <a:solidFill>
            <a:srgbClr val="2639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BE" sz="1600" b="1" dirty="0">
                <a:solidFill>
                  <a:srgbClr val="FFFFFF"/>
                </a:solidFill>
                <a:latin typeface="Lato Black"/>
                <a:cs typeface="Lato Black"/>
              </a:rPr>
              <a:t>docSphere </a:t>
            </a:r>
            <a:r>
              <a:rPr lang="fr-BE" sz="1600" b="1" dirty="0" smtClean="0">
                <a:solidFill>
                  <a:srgbClr val="FFFFFF"/>
                </a:solidFill>
                <a:latin typeface="Lato Black"/>
                <a:cs typeface="Lato Black"/>
              </a:rPr>
              <a:t>SecureBox</a:t>
            </a:r>
          </a:p>
        </p:txBody>
      </p:sp>
      <p:sp>
        <p:nvSpPr>
          <p:cNvPr id="42" name="TextBox 41"/>
          <p:cNvSpPr txBox="1"/>
          <p:nvPr/>
        </p:nvSpPr>
        <p:spPr>
          <a:xfrm>
            <a:off x="5433694" y="4568160"/>
            <a:ext cx="3461185" cy="738664"/>
          </a:xfrm>
          <a:prstGeom prst="rect">
            <a:avLst/>
          </a:prstGeom>
          <a:noFill/>
        </p:spPr>
        <p:txBody>
          <a:bodyPr wrap="square" rtlCol="0">
            <a:spAutoFit/>
          </a:bodyPr>
          <a:lstStyle/>
          <a:p>
            <a:r>
              <a:rPr lang="fr-BE" sz="1400" dirty="0" smtClean="0">
                <a:solidFill>
                  <a:schemeClr val="bg1"/>
                </a:solidFill>
                <a:latin typeface="Lato Black"/>
                <a:ea typeface="FangSong" pitchFamily="49" charset="-122"/>
                <a:cs typeface="Lato Black"/>
              </a:rPr>
              <a:t>Search and retrieve</a:t>
            </a:r>
          </a:p>
          <a:p>
            <a:r>
              <a:rPr lang="fr-BE" sz="1400" dirty="0" smtClean="0">
                <a:solidFill>
                  <a:schemeClr val="bg1"/>
                </a:solidFill>
                <a:latin typeface="Lato Black"/>
                <a:ea typeface="FangSong" pitchFamily="49" charset="-122"/>
                <a:cs typeface="Lato Black"/>
              </a:rPr>
              <a:t>Read only archive</a:t>
            </a:r>
          </a:p>
          <a:p>
            <a:r>
              <a:rPr lang="fr-BE" sz="1400" dirty="0" smtClean="0">
                <a:solidFill>
                  <a:schemeClr val="bg1"/>
                </a:solidFill>
                <a:latin typeface="Lato Black"/>
                <a:ea typeface="FangSong" pitchFamily="49" charset="-122"/>
                <a:cs typeface="Lato Black"/>
              </a:rPr>
              <a:t>Probative value</a:t>
            </a:r>
          </a:p>
        </p:txBody>
      </p:sp>
      <p:pic>
        <p:nvPicPr>
          <p:cNvPr id="16" name="Picture 5"/>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3779968" y="3285913"/>
            <a:ext cx="504000" cy="504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771800" y="3281154"/>
            <a:ext cx="504000" cy="504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7"/>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1762269" y="3278397"/>
            <a:ext cx="505475" cy="5054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6660232" y="3285913"/>
            <a:ext cx="504000" cy="5040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title"/>
          </p:nvPr>
        </p:nvSpPr>
        <p:spPr/>
        <p:txBody>
          <a:bodyPr/>
          <a:lstStyle/>
          <a:p>
            <a:r>
              <a:rPr lang="en-US" dirty="0" smtClean="0"/>
              <a:t>Long Term Access</a:t>
            </a:r>
            <a:endParaRPr lang="en-US" dirty="0"/>
          </a:p>
        </p:txBody>
      </p:sp>
      <p:sp>
        <p:nvSpPr>
          <p:cNvPr id="15" name="Rounded Rectangle 14"/>
          <p:cNvSpPr/>
          <p:nvPr/>
        </p:nvSpPr>
        <p:spPr>
          <a:xfrm>
            <a:off x="5195040" y="2578683"/>
            <a:ext cx="3841456" cy="3409660"/>
          </a:xfrm>
          <a:prstGeom prst="roundRect">
            <a:avLst>
              <a:gd name="adj" fmla="val 4364"/>
            </a:avLst>
          </a:prstGeom>
          <a:solidFill>
            <a:schemeClr val="bg2">
              <a:lumMod val="10000"/>
              <a:alpha val="60000"/>
            </a:schemeClr>
          </a:solidFill>
          <a:ln w="19050" cmpd="sng"/>
        </p:spPr>
        <p:style>
          <a:lnRef idx="3">
            <a:schemeClr val="lt1"/>
          </a:lnRef>
          <a:fillRef idx="1">
            <a:schemeClr val="accent2"/>
          </a:fillRef>
          <a:effectRef idx="1">
            <a:schemeClr val="accent2"/>
          </a:effectRef>
          <a:fontRef idx="minor">
            <a:schemeClr val="lt1"/>
          </a:fontRef>
        </p:style>
        <p:txBody>
          <a:bodyPr rtlCol="0" anchor="ctr"/>
          <a:lstStyle/>
          <a:p>
            <a:pPr algn="ctr"/>
            <a:r>
              <a:rPr lang="fr-BE" sz="3200" dirty="0" smtClean="0">
                <a:latin typeface="Lato Black"/>
                <a:cs typeface="Lato Black"/>
              </a:rPr>
              <a:t>Access </a:t>
            </a:r>
            <a:r>
              <a:rPr lang="fr-BE" sz="3200" dirty="0" err="1" smtClean="0">
                <a:latin typeface="Lato Black"/>
                <a:cs typeface="Lato Black"/>
              </a:rPr>
              <a:t>it</a:t>
            </a:r>
            <a:r>
              <a:rPr lang="fr-BE" sz="3200" dirty="0" smtClean="0">
                <a:latin typeface="Lato Black"/>
                <a:cs typeface="Lato Black"/>
              </a:rPr>
              <a:t> for </a:t>
            </a:r>
          </a:p>
          <a:p>
            <a:pPr algn="ctr"/>
            <a:r>
              <a:rPr lang="fr-BE" sz="3200" dirty="0" err="1" smtClean="0">
                <a:latin typeface="Lato Black"/>
                <a:cs typeface="Lato Black"/>
              </a:rPr>
              <a:t>many</a:t>
            </a:r>
            <a:r>
              <a:rPr lang="fr-BE" sz="3200" dirty="0" smtClean="0">
                <a:latin typeface="Lato Black"/>
                <a:cs typeface="Lato Black"/>
              </a:rPr>
              <a:t> </a:t>
            </a:r>
            <a:r>
              <a:rPr lang="fr-BE" sz="3200" dirty="0" err="1" smtClean="0">
                <a:latin typeface="Lato Black"/>
                <a:cs typeface="Lato Black"/>
              </a:rPr>
              <a:t>years</a:t>
            </a:r>
            <a:endParaRPr lang="en-US" sz="3200" dirty="0">
              <a:latin typeface="Lato Black"/>
              <a:cs typeface="Lato Black"/>
            </a:endParaRPr>
          </a:p>
        </p:txBody>
      </p:sp>
      <p:sp>
        <p:nvSpPr>
          <p:cNvPr id="4" name="Rounded Rectangle 3"/>
          <p:cNvSpPr/>
          <p:nvPr/>
        </p:nvSpPr>
        <p:spPr>
          <a:xfrm>
            <a:off x="179512" y="2564904"/>
            <a:ext cx="4859307" cy="3394471"/>
          </a:xfrm>
          <a:prstGeom prst="roundRect">
            <a:avLst>
              <a:gd name="adj" fmla="val 4996"/>
            </a:avLst>
          </a:prstGeom>
          <a:solidFill>
            <a:schemeClr val="bg2">
              <a:lumMod val="10000"/>
              <a:alpha val="60000"/>
            </a:schemeClr>
          </a:solidFill>
          <a:ln w="19050" cmpd="sng"/>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dirty="0" smtClean="0">
                <a:latin typeface="Lato Black"/>
                <a:cs typeface="Lato Black"/>
              </a:rPr>
              <a:t>Create content</a:t>
            </a:r>
          </a:p>
        </p:txBody>
      </p:sp>
    </p:spTree>
    <p:extLst>
      <p:ext uri="{BB962C8B-B14F-4D97-AF65-F5344CB8AC3E}">
        <p14:creationId xmlns:p14="http://schemas.microsoft.com/office/powerpoint/2010/main" val="4607489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ounded Rectangle 40"/>
          <p:cNvSpPr/>
          <p:nvPr/>
        </p:nvSpPr>
        <p:spPr>
          <a:xfrm>
            <a:off x="2619297" y="3370061"/>
            <a:ext cx="6006042" cy="1106584"/>
          </a:xfrm>
          <a:prstGeom prst="roundRect">
            <a:avLst>
              <a:gd name="adj" fmla="val 6477"/>
            </a:avLst>
          </a:prstGeom>
          <a:solidFill>
            <a:schemeClr val="tx2"/>
          </a:solidFill>
          <a:ln>
            <a:solidFill>
              <a:schemeClr val="bg1"/>
            </a:solidFill>
          </a:ln>
        </p:spPr>
        <p:style>
          <a:lnRef idx="2">
            <a:schemeClr val="accent1"/>
          </a:lnRef>
          <a:fillRef idx="1">
            <a:schemeClr val="lt1"/>
          </a:fillRef>
          <a:effectRef idx="0">
            <a:schemeClr val="accent1"/>
          </a:effectRef>
          <a:fontRef idx="minor">
            <a:schemeClr val="dk1"/>
          </a:fontRef>
        </p:style>
        <p:txBody>
          <a:bodyPr rtlCol="0" anchor="t"/>
          <a:lstStyle/>
          <a:p>
            <a:pPr algn="ctr"/>
            <a:r>
              <a:rPr lang="en-US" dirty="0" smtClean="0">
                <a:solidFill>
                  <a:srgbClr val="FFFFFF"/>
                </a:solidFill>
              </a:rPr>
              <a:t>Arcsys ERMS</a:t>
            </a:r>
            <a:endParaRPr lang="en-US" dirty="0">
              <a:solidFill>
                <a:srgbClr val="FFFFFF"/>
              </a:solidFill>
            </a:endParaRPr>
          </a:p>
        </p:txBody>
      </p:sp>
      <p:grpSp>
        <p:nvGrpSpPr>
          <p:cNvPr id="7" name="Group 6"/>
          <p:cNvGrpSpPr/>
          <p:nvPr/>
        </p:nvGrpSpPr>
        <p:grpSpPr>
          <a:xfrm>
            <a:off x="2959506" y="3898953"/>
            <a:ext cx="5334157" cy="402394"/>
            <a:chOff x="2590119" y="792966"/>
            <a:chExt cx="5334157" cy="402394"/>
          </a:xfrm>
        </p:grpSpPr>
        <p:sp>
          <p:nvSpPr>
            <p:cNvPr id="3" name="Rectangle 2"/>
            <p:cNvSpPr/>
            <p:nvPr/>
          </p:nvSpPr>
          <p:spPr>
            <a:xfrm>
              <a:off x="2590119" y="792966"/>
              <a:ext cx="1571674" cy="4023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Indexing Policy</a:t>
              </a:r>
              <a:endParaRPr lang="en-US" dirty="0"/>
            </a:p>
          </p:txBody>
        </p:sp>
        <p:sp>
          <p:nvSpPr>
            <p:cNvPr id="5" name="Rectangle 4"/>
            <p:cNvSpPr/>
            <p:nvPr/>
          </p:nvSpPr>
          <p:spPr>
            <a:xfrm>
              <a:off x="4471361" y="792966"/>
              <a:ext cx="1571674" cy="4023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Storage Policy</a:t>
              </a:r>
              <a:endParaRPr lang="en-US" dirty="0"/>
            </a:p>
          </p:txBody>
        </p:sp>
        <p:sp>
          <p:nvSpPr>
            <p:cNvPr id="6" name="Rectangle 5"/>
            <p:cNvSpPr/>
            <p:nvPr/>
          </p:nvSpPr>
          <p:spPr>
            <a:xfrm>
              <a:off x="6352602" y="792966"/>
              <a:ext cx="1571674" cy="4023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Security Policy</a:t>
              </a:r>
              <a:endParaRPr lang="en-US" dirty="0"/>
            </a:p>
          </p:txBody>
        </p:sp>
      </p:grpSp>
      <p:sp>
        <p:nvSpPr>
          <p:cNvPr id="9" name="Rectangle 8"/>
          <p:cNvSpPr/>
          <p:nvPr/>
        </p:nvSpPr>
        <p:spPr>
          <a:xfrm>
            <a:off x="4840748" y="4648659"/>
            <a:ext cx="1571674" cy="4023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Media </a:t>
            </a:r>
            <a:r>
              <a:rPr lang="en-US" dirty="0" err="1" smtClean="0"/>
              <a:t>Mgr</a:t>
            </a:r>
            <a:endParaRPr lang="en-US" dirty="0"/>
          </a:p>
        </p:txBody>
      </p:sp>
      <p:sp>
        <p:nvSpPr>
          <p:cNvPr id="10" name="Rectangle 9"/>
          <p:cNvSpPr/>
          <p:nvPr/>
        </p:nvSpPr>
        <p:spPr>
          <a:xfrm>
            <a:off x="2959505" y="5649860"/>
            <a:ext cx="2497337" cy="402394"/>
          </a:xfrm>
          <a:prstGeom prst="rect">
            <a:avLst/>
          </a:prstGeom>
          <a:solidFill>
            <a:schemeClr val="tx2"/>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600" dirty="0" smtClean="0"/>
              <a:t>Offline / </a:t>
            </a:r>
            <a:r>
              <a:rPr lang="en-US" sz="1600" dirty="0" err="1" smtClean="0"/>
              <a:t>Nearline</a:t>
            </a:r>
            <a:r>
              <a:rPr lang="en-US" sz="1600" dirty="0" smtClean="0"/>
              <a:t> Storage</a:t>
            </a:r>
            <a:endParaRPr lang="en-US" sz="1600" dirty="0"/>
          </a:p>
        </p:txBody>
      </p:sp>
      <p:sp>
        <p:nvSpPr>
          <p:cNvPr id="11" name="Rectangle 10"/>
          <p:cNvSpPr/>
          <p:nvPr/>
        </p:nvSpPr>
        <p:spPr>
          <a:xfrm>
            <a:off x="5796326" y="5649860"/>
            <a:ext cx="2497337" cy="402394"/>
          </a:xfrm>
          <a:prstGeom prst="rect">
            <a:avLst/>
          </a:prstGeom>
          <a:solidFill>
            <a:schemeClr val="tx2"/>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1600" dirty="0" smtClean="0"/>
              <a:t>Online Storage</a:t>
            </a:r>
            <a:endParaRPr lang="en-US" sz="1600" dirty="0"/>
          </a:p>
        </p:txBody>
      </p:sp>
      <p:cxnSp>
        <p:nvCxnSpPr>
          <p:cNvPr id="13" name="Straight Arrow Connector 12"/>
          <p:cNvCxnSpPr>
            <a:stCxn id="9" idx="2"/>
            <a:endCxn id="10" idx="0"/>
          </p:cNvCxnSpPr>
          <p:nvPr/>
        </p:nvCxnSpPr>
        <p:spPr>
          <a:xfrm flipH="1">
            <a:off x="4208174" y="5051053"/>
            <a:ext cx="1418411" cy="598807"/>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5" idx="2"/>
            <a:endCxn id="9" idx="0"/>
          </p:cNvCxnSpPr>
          <p:nvPr/>
        </p:nvCxnSpPr>
        <p:spPr>
          <a:xfrm>
            <a:off x="5626585" y="4301347"/>
            <a:ext cx="0" cy="347312"/>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sp>
        <p:nvSpPr>
          <p:cNvPr id="18" name="Rounded Rectangle 17"/>
          <p:cNvSpPr/>
          <p:nvPr/>
        </p:nvSpPr>
        <p:spPr>
          <a:xfrm>
            <a:off x="515500" y="4476644"/>
            <a:ext cx="1810568" cy="1575610"/>
          </a:xfrm>
          <a:prstGeom prst="roundRect">
            <a:avLst>
              <a:gd name="adj" fmla="val 5038"/>
            </a:avLst>
          </a:prstGeom>
          <a:solidFill>
            <a:schemeClr val="tx2"/>
          </a:solidFill>
          <a:ln>
            <a:solidFill>
              <a:schemeClr val="bg1"/>
            </a:solidFill>
            <a:prstDash val="sysDash"/>
          </a:ln>
        </p:spPr>
        <p:style>
          <a:lnRef idx="2">
            <a:schemeClr val="accent1"/>
          </a:lnRef>
          <a:fillRef idx="1">
            <a:schemeClr val="lt1"/>
          </a:fillRef>
          <a:effectRef idx="0">
            <a:schemeClr val="accent1"/>
          </a:effectRef>
          <a:fontRef idx="minor">
            <a:schemeClr val="dk1"/>
          </a:fontRef>
        </p:style>
        <p:txBody>
          <a:bodyPr rtlCol="0" anchor="t"/>
          <a:lstStyle/>
          <a:p>
            <a:r>
              <a:rPr lang="en-US" sz="1400" b="1" dirty="0" smtClean="0">
                <a:solidFill>
                  <a:srgbClr val="FFFFFF"/>
                </a:solidFill>
              </a:rPr>
              <a:t>External Services</a:t>
            </a:r>
          </a:p>
          <a:p>
            <a:endParaRPr lang="en-US" sz="1400" b="1" dirty="0" smtClean="0">
              <a:solidFill>
                <a:srgbClr val="FFFFFF"/>
              </a:solidFill>
            </a:endParaRPr>
          </a:p>
          <a:p>
            <a:pPr marL="285750" indent="-285750">
              <a:buFont typeface="Arial"/>
              <a:buChar char="•"/>
            </a:pPr>
            <a:r>
              <a:rPr lang="en-US" sz="1200" dirty="0" smtClean="0">
                <a:solidFill>
                  <a:srgbClr val="FFFFFF"/>
                </a:solidFill>
              </a:rPr>
              <a:t>Authentication</a:t>
            </a:r>
          </a:p>
          <a:p>
            <a:pPr marL="285750" indent="-285750">
              <a:buFont typeface="Arial"/>
              <a:buChar char="•"/>
            </a:pPr>
            <a:r>
              <a:rPr lang="en-US" sz="1200" dirty="0" smtClean="0">
                <a:solidFill>
                  <a:srgbClr val="FFFFFF"/>
                </a:solidFill>
              </a:rPr>
              <a:t>Token</a:t>
            </a:r>
          </a:p>
          <a:p>
            <a:pPr marL="285750" indent="-285750">
              <a:buFont typeface="Arial"/>
              <a:buChar char="•"/>
            </a:pPr>
            <a:r>
              <a:rPr lang="en-US" sz="1200" dirty="0" smtClean="0">
                <a:solidFill>
                  <a:srgbClr val="FFFFFF"/>
                </a:solidFill>
              </a:rPr>
              <a:t>Users directory</a:t>
            </a:r>
          </a:p>
          <a:p>
            <a:pPr marL="285750" indent="-285750">
              <a:buFont typeface="Arial"/>
              <a:buChar char="•"/>
            </a:pPr>
            <a:r>
              <a:rPr lang="en-US" sz="1200" dirty="0" smtClean="0">
                <a:solidFill>
                  <a:srgbClr val="FFFFFF"/>
                </a:solidFill>
              </a:rPr>
              <a:t>Timestamp</a:t>
            </a:r>
            <a:endParaRPr lang="en-US" sz="1200" dirty="0">
              <a:solidFill>
                <a:srgbClr val="FFFFFF"/>
              </a:solidFill>
            </a:endParaRPr>
          </a:p>
        </p:txBody>
      </p:sp>
      <p:cxnSp>
        <p:nvCxnSpPr>
          <p:cNvPr id="20" name="Elbow Connector 19"/>
          <p:cNvCxnSpPr>
            <a:endCxn id="18" idx="0"/>
          </p:cNvCxnSpPr>
          <p:nvPr/>
        </p:nvCxnSpPr>
        <p:spPr>
          <a:xfrm rot="10800000" flipV="1">
            <a:off x="1420784" y="3923352"/>
            <a:ext cx="1207046" cy="553292"/>
          </a:xfrm>
          <a:prstGeom prst="bentConnector2">
            <a:avLst/>
          </a:prstGeom>
          <a:ln>
            <a:solidFill>
              <a:schemeClr val="tx2">
                <a:lumMod val="20000"/>
                <a:lumOff val="80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a:xfrm>
            <a:off x="768558" y="1170962"/>
            <a:ext cx="1850739" cy="1575610"/>
          </a:xfrm>
          <a:prstGeom prst="roundRect">
            <a:avLst>
              <a:gd name="adj" fmla="val 1846"/>
            </a:avLst>
          </a:prstGeom>
          <a:solidFill>
            <a:schemeClr val="tx2"/>
          </a:solidFill>
          <a:ln>
            <a:solidFill>
              <a:schemeClr val="bg1">
                <a:lumMod val="85000"/>
              </a:schemeClr>
            </a:solidFill>
            <a:prstDash val="dot"/>
          </a:ln>
        </p:spPr>
        <p:style>
          <a:lnRef idx="2">
            <a:schemeClr val="accent1"/>
          </a:lnRef>
          <a:fillRef idx="1">
            <a:schemeClr val="lt1"/>
          </a:fillRef>
          <a:effectRef idx="0">
            <a:schemeClr val="accent1"/>
          </a:effectRef>
          <a:fontRef idx="minor">
            <a:schemeClr val="dk1"/>
          </a:fontRef>
        </p:style>
        <p:txBody>
          <a:bodyPr rtlCol="0" anchor="t"/>
          <a:lstStyle/>
          <a:p>
            <a:r>
              <a:rPr lang="en-US" sz="1400" b="1" dirty="0" err="1" smtClean="0">
                <a:solidFill>
                  <a:schemeClr val="bg1"/>
                </a:solidFill>
              </a:rPr>
              <a:t>Integrix</a:t>
            </a:r>
            <a:r>
              <a:rPr lang="en-US" sz="1400" b="1" dirty="0" smtClean="0">
                <a:solidFill>
                  <a:schemeClr val="bg1"/>
                </a:solidFill>
              </a:rPr>
              <a:t> </a:t>
            </a:r>
            <a:r>
              <a:rPr lang="en-US" sz="1400" b="1" dirty="0" err="1" smtClean="0">
                <a:solidFill>
                  <a:schemeClr val="bg1"/>
                </a:solidFill>
              </a:rPr>
              <a:t>Appls</a:t>
            </a:r>
            <a:endParaRPr lang="en-US" sz="1400" b="1" dirty="0" smtClean="0">
              <a:solidFill>
                <a:schemeClr val="bg1"/>
              </a:solidFill>
            </a:endParaRPr>
          </a:p>
        </p:txBody>
      </p:sp>
      <p:sp>
        <p:nvSpPr>
          <p:cNvPr id="29" name="Rounded Rectangle 28"/>
          <p:cNvSpPr/>
          <p:nvPr/>
        </p:nvSpPr>
        <p:spPr>
          <a:xfrm>
            <a:off x="2949028" y="1170962"/>
            <a:ext cx="3238795" cy="1575610"/>
          </a:xfrm>
          <a:prstGeom prst="roundRect">
            <a:avLst>
              <a:gd name="adj" fmla="val 1846"/>
            </a:avLst>
          </a:prstGeom>
          <a:solidFill>
            <a:schemeClr val="tx2"/>
          </a:solidFill>
          <a:ln>
            <a:solidFill>
              <a:schemeClr val="bg1">
                <a:lumMod val="85000"/>
              </a:schemeClr>
            </a:solidFill>
            <a:prstDash val="dot"/>
          </a:ln>
        </p:spPr>
        <p:style>
          <a:lnRef idx="2">
            <a:schemeClr val="accent1"/>
          </a:lnRef>
          <a:fillRef idx="1">
            <a:schemeClr val="lt1"/>
          </a:fillRef>
          <a:effectRef idx="0">
            <a:schemeClr val="accent1"/>
          </a:effectRef>
          <a:fontRef idx="minor">
            <a:schemeClr val="dk1"/>
          </a:fontRef>
        </p:style>
        <p:txBody>
          <a:bodyPr rtlCol="0" anchor="t"/>
          <a:lstStyle/>
          <a:p>
            <a:r>
              <a:rPr lang="en-US" sz="1400" b="1" dirty="0" smtClean="0">
                <a:solidFill>
                  <a:srgbClr val="FFFFFF"/>
                </a:solidFill>
              </a:rPr>
              <a:t>Application Agents</a:t>
            </a:r>
          </a:p>
        </p:txBody>
      </p:sp>
      <p:sp>
        <p:nvSpPr>
          <p:cNvPr id="30" name="Rounded Rectangle 29"/>
          <p:cNvSpPr/>
          <p:nvPr/>
        </p:nvSpPr>
        <p:spPr>
          <a:xfrm>
            <a:off x="6517553" y="1170962"/>
            <a:ext cx="1850739" cy="1575610"/>
          </a:xfrm>
          <a:prstGeom prst="roundRect">
            <a:avLst>
              <a:gd name="adj" fmla="val 1846"/>
            </a:avLst>
          </a:prstGeom>
          <a:solidFill>
            <a:schemeClr val="tx2"/>
          </a:solidFill>
          <a:ln>
            <a:solidFill>
              <a:schemeClr val="bg1">
                <a:lumMod val="85000"/>
              </a:schemeClr>
            </a:solidFill>
            <a:prstDash val="dot"/>
          </a:ln>
        </p:spPr>
        <p:style>
          <a:lnRef idx="2">
            <a:schemeClr val="accent1"/>
          </a:lnRef>
          <a:fillRef idx="1">
            <a:schemeClr val="lt1"/>
          </a:fillRef>
          <a:effectRef idx="0">
            <a:schemeClr val="accent1"/>
          </a:effectRef>
          <a:fontRef idx="minor">
            <a:schemeClr val="dk1"/>
          </a:fontRef>
        </p:style>
        <p:txBody>
          <a:bodyPr rtlCol="0" anchor="t"/>
          <a:lstStyle/>
          <a:p>
            <a:r>
              <a:rPr lang="en-US" sz="1400" b="1" dirty="0" smtClean="0">
                <a:solidFill>
                  <a:srgbClr val="FFFFFF"/>
                </a:solidFill>
              </a:rPr>
              <a:t>docSphere</a:t>
            </a:r>
          </a:p>
        </p:txBody>
      </p:sp>
      <p:grpSp>
        <p:nvGrpSpPr>
          <p:cNvPr id="38" name="Group 37"/>
          <p:cNvGrpSpPr/>
          <p:nvPr/>
        </p:nvGrpSpPr>
        <p:grpSpPr>
          <a:xfrm>
            <a:off x="3080464" y="1587437"/>
            <a:ext cx="2998762" cy="414970"/>
            <a:chOff x="3080464" y="1222762"/>
            <a:chExt cx="2998762" cy="414970"/>
          </a:xfrm>
        </p:grpSpPr>
        <p:sp>
          <p:nvSpPr>
            <p:cNvPr id="35" name="Rectangle 34"/>
            <p:cNvSpPr/>
            <p:nvPr/>
          </p:nvSpPr>
          <p:spPr>
            <a:xfrm>
              <a:off x="3080464" y="1222762"/>
              <a:ext cx="905284" cy="41497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000" dirty="0" smtClean="0"/>
                <a:t>Mail Server</a:t>
              </a:r>
              <a:endParaRPr lang="en-US" sz="1000" dirty="0"/>
            </a:p>
          </p:txBody>
        </p:sp>
        <p:sp>
          <p:nvSpPr>
            <p:cNvPr id="36" name="Rectangle 35"/>
            <p:cNvSpPr/>
            <p:nvPr/>
          </p:nvSpPr>
          <p:spPr>
            <a:xfrm>
              <a:off x="4127203" y="1222762"/>
              <a:ext cx="905284" cy="41497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000" dirty="0" err="1" smtClean="0"/>
                <a:t>Integrix</a:t>
              </a:r>
              <a:endParaRPr lang="en-US" sz="1000" dirty="0"/>
            </a:p>
          </p:txBody>
        </p:sp>
        <p:sp>
          <p:nvSpPr>
            <p:cNvPr id="37" name="Rectangle 36"/>
            <p:cNvSpPr/>
            <p:nvPr/>
          </p:nvSpPr>
          <p:spPr>
            <a:xfrm>
              <a:off x="5173942" y="1222762"/>
              <a:ext cx="905284" cy="41497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000" dirty="0" smtClean="0"/>
                <a:t>App Server</a:t>
              </a:r>
              <a:endParaRPr lang="en-US" sz="1000" dirty="0"/>
            </a:p>
          </p:txBody>
        </p:sp>
      </p:grpSp>
      <p:pic>
        <p:nvPicPr>
          <p:cNvPr id="40" name="Picture 39" descr="logo docSphere small.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96843" y="1612586"/>
            <a:ext cx="1519410" cy="352096"/>
          </a:xfrm>
          <a:prstGeom prst="rect">
            <a:avLst/>
          </a:prstGeom>
        </p:spPr>
      </p:pic>
      <p:cxnSp>
        <p:nvCxnSpPr>
          <p:cNvPr id="42" name="Straight Arrow Connector 41"/>
          <p:cNvCxnSpPr/>
          <p:nvPr/>
        </p:nvCxnSpPr>
        <p:spPr>
          <a:xfrm>
            <a:off x="6741049" y="3561686"/>
            <a:ext cx="0" cy="452697"/>
          </a:xfrm>
          <a:prstGeom prst="straightConnector1">
            <a:avLst/>
          </a:prstGeom>
          <a:ln>
            <a:solidFill>
              <a:schemeClr val="tx2">
                <a:lumMod val="20000"/>
                <a:lumOff val="80000"/>
              </a:schemeClr>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49" name="Rectangle 48"/>
          <p:cNvSpPr/>
          <p:nvPr/>
        </p:nvSpPr>
        <p:spPr>
          <a:xfrm>
            <a:off x="1233695" y="2113026"/>
            <a:ext cx="905284" cy="41497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t>Web Agent</a:t>
            </a:r>
            <a:endParaRPr lang="en-US" sz="1000" dirty="0"/>
          </a:p>
        </p:txBody>
      </p:sp>
      <p:grpSp>
        <p:nvGrpSpPr>
          <p:cNvPr id="50" name="Group 49"/>
          <p:cNvGrpSpPr/>
          <p:nvPr/>
        </p:nvGrpSpPr>
        <p:grpSpPr>
          <a:xfrm>
            <a:off x="3080464" y="2113026"/>
            <a:ext cx="2998762" cy="414970"/>
            <a:chOff x="3080464" y="1222762"/>
            <a:chExt cx="2998762" cy="414970"/>
          </a:xfrm>
        </p:grpSpPr>
        <p:sp>
          <p:nvSpPr>
            <p:cNvPr id="51" name="Rectangle 50"/>
            <p:cNvSpPr/>
            <p:nvPr/>
          </p:nvSpPr>
          <p:spPr>
            <a:xfrm>
              <a:off x="3080464" y="1222762"/>
              <a:ext cx="905284" cy="41497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t>Mail Connector</a:t>
              </a:r>
              <a:endParaRPr lang="en-US" sz="1000" dirty="0"/>
            </a:p>
          </p:txBody>
        </p:sp>
        <p:sp>
          <p:nvSpPr>
            <p:cNvPr id="52" name="Rectangle 51"/>
            <p:cNvSpPr/>
            <p:nvPr/>
          </p:nvSpPr>
          <p:spPr>
            <a:xfrm>
              <a:off x="4127203" y="1222762"/>
              <a:ext cx="905284" cy="41497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err="1" smtClean="0"/>
                <a:t>Integrix</a:t>
              </a:r>
              <a:r>
                <a:rPr lang="en-US" sz="1000" dirty="0" smtClean="0"/>
                <a:t> Connector</a:t>
              </a:r>
              <a:endParaRPr lang="en-US" sz="1000" dirty="0"/>
            </a:p>
          </p:txBody>
        </p:sp>
        <p:sp>
          <p:nvSpPr>
            <p:cNvPr id="53" name="Rectangle 52"/>
            <p:cNvSpPr/>
            <p:nvPr/>
          </p:nvSpPr>
          <p:spPr>
            <a:xfrm>
              <a:off x="5173942" y="1222762"/>
              <a:ext cx="905284" cy="41497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t>Application Agent</a:t>
              </a:r>
              <a:endParaRPr lang="en-US" sz="1000" dirty="0"/>
            </a:p>
          </p:txBody>
        </p:sp>
      </p:grpSp>
      <p:sp>
        <p:nvSpPr>
          <p:cNvPr id="54" name="Rectangle 53"/>
          <p:cNvSpPr/>
          <p:nvPr/>
        </p:nvSpPr>
        <p:spPr>
          <a:xfrm>
            <a:off x="7003906" y="2113026"/>
            <a:ext cx="905284" cy="41497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t>docSphere Agent</a:t>
            </a:r>
            <a:endParaRPr lang="en-US" sz="1000" dirty="0"/>
          </a:p>
        </p:txBody>
      </p:sp>
      <p:cxnSp>
        <p:nvCxnSpPr>
          <p:cNvPr id="43" name="Straight Arrow Connector 42"/>
          <p:cNvCxnSpPr>
            <a:stCxn id="9" idx="2"/>
            <a:endCxn id="11" idx="0"/>
          </p:cNvCxnSpPr>
          <p:nvPr/>
        </p:nvCxnSpPr>
        <p:spPr>
          <a:xfrm>
            <a:off x="5626585" y="5051053"/>
            <a:ext cx="1418410" cy="598807"/>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dirty="0" smtClean="0"/>
              <a:t>Integration with </a:t>
            </a:r>
            <a:r>
              <a:rPr lang="en-US" dirty="0" err="1" smtClean="0"/>
              <a:t>Integrix</a:t>
            </a:r>
            <a:r>
              <a:rPr lang="en-US" dirty="0" smtClean="0"/>
              <a:t> </a:t>
            </a:r>
            <a:endParaRPr lang="en-US" dirty="0"/>
          </a:p>
        </p:txBody>
      </p:sp>
      <p:sp>
        <p:nvSpPr>
          <p:cNvPr id="44" name="Rectangle 43"/>
          <p:cNvSpPr/>
          <p:nvPr/>
        </p:nvSpPr>
        <p:spPr>
          <a:xfrm>
            <a:off x="1236328" y="1556792"/>
            <a:ext cx="905284" cy="41497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000" dirty="0" smtClean="0"/>
              <a:t>Accountix</a:t>
            </a:r>
            <a:endParaRPr lang="en-US" sz="1000" dirty="0"/>
          </a:p>
        </p:txBody>
      </p:sp>
    </p:spTree>
    <p:extLst>
      <p:ext uri="{BB962C8B-B14F-4D97-AF65-F5344CB8AC3E}">
        <p14:creationId xmlns:p14="http://schemas.microsoft.com/office/powerpoint/2010/main" val="14328184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a:stCxn id="53" idx="2"/>
            <a:endCxn id="48" idx="0"/>
          </p:cNvCxnSpPr>
          <p:nvPr/>
        </p:nvCxnSpPr>
        <p:spPr>
          <a:xfrm>
            <a:off x="7314674" y="3464944"/>
            <a:ext cx="0" cy="580309"/>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sp>
        <p:nvSpPr>
          <p:cNvPr id="35" name="Rectangle 34"/>
          <p:cNvSpPr/>
          <p:nvPr/>
        </p:nvSpPr>
        <p:spPr>
          <a:xfrm>
            <a:off x="3996056" y="1764277"/>
            <a:ext cx="1080000" cy="540000"/>
          </a:xfrm>
          <a:prstGeom prst="rect">
            <a:avLst/>
          </a:prstGeom>
          <a:solidFill>
            <a:schemeClr val="accent6"/>
          </a:solidFill>
          <a:ln>
            <a:solidFill>
              <a:schemeClr val="accent6"/>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400" b="1" dirty="0" smtClean="0"/>
              <a:t>Infodata</a:t>
            </a:r>
            <a:endParaRPr lang="en-US" sz="1400" b="1" dirty="0"/>
          </a:p>
        </p:txBody>
      </p:sp>
      <p:grpSp>
        <p:nvGrpSpPr>
          <p:cNvPr id="50" name="Group 49"/>
          <p:cNvGrpSpPr/>
          <p:nvPr/>
        </p:nvGrpSpPr>
        <p:grpSpPr>
          <a:xfrm>
            <a:off x="3996056" y="2924944"/>
            <a:ext cx="3858618" cy="540000"/>
            <a:chOff x="2860680" y="1222762"/>
            <a:chExt cx="3858618" cy="540000"/>
          </a:xfrm>
        </p:grpSpPr>
        <p:sp>
          <p:nvSpPr>
            <p:cNvPr id="51" name="Rectangle 50"/>
            <p:cNvSpPr/>
            <p:nvPr/>
          </p:nvSpPr>
          <p:spPr>
            <a:xfrm>
              <a:off x="2860680" y="1222762"/>
              <a:ext cx="1080000" cy="540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smtClean="0"/>
                <a:t>GED du client</a:t>
              </a:r>
              <a:endParaRPr lang="en-US" sz="1000" dirty="0"/>
            </a:p>
          </p:txBody>
        </p:sp>
        <p:sp>
          <p:nvSpPr>
            <p:cNvPr id="53" name="Rectangle 52"/>
            <p:cNvSpPr/>
            <p:nvPr/>
          </p:nvSpPr>
          <p:spPr>
            <a:xfrm>
              <a:off x="5639298" y="1222762"/>
              <a:ext cx="1080000" cy="540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err="1" smtClean="0"/>
                <a:t>Espace</a:t>
              </a:r>
              <a:r>
                <a:rPr lang="en-US" sz="1000" dirty="0" smtClean="0"/>
                <a:t> </a:t>
              </a:r>
              <a:r>
                <a:rPr lang="en-US" sz="1000" dirty="0" err="1" smtClean="0"/>
                <a:t>dépôt</a:t>
              </a:r>
              <a:r>
                <a:rPr lang="en-US" sz="1000" dirty="0" smtClean="0"/>
                <a:t> du client</a:t>
              </a:r>
              <a:endParaRPr lang="en-US" sz="1000" dirty="0"/>
            </a:p>
          </p:txBody>
        </p:sp>
      </p:grpSp>
      <p:sp>
        <p:nvSpPr>
          <p:cNvPr id="2" name="Title 1"/>
          <p:cNvSpPr>
            <a:spLocks noGrp="1"/>
          </p:cNvSpPr>
          <p:nvPr>
            <p:ph type="title"/>
          </p:nvPr>
        </p:nvSpPr>
        <p:spPr/>
        <p:txBody>
          <a:bodyPr/>
          <a:lstStyle/>
          <a:p>
            <a:r>
              <a:rPr lang="en-US" dirty="0" smtClean="0"/>
              <a:t>Archiving process with </a:t>
            </a:r>
            <a:r>
              <a:rPr lang="en-US" dirty="0" err="1" smtClean="0"/>
              <a:t>Integrix</a:t>
            </a:r>
            <a:r>
              <a:rPr lang="en-US" dirty="0" smtClean="0"/>
              <a:t> </a:t>
            </a:r>
            <a:endParaRPr lang="en-US" dirty="0"/>
          </a:p>
        </p:txBody>
      </p:sp>
      <p:sp>
        <p:nvSpPr>
          <p:cNvPr id="44" name="Rectangle 43"/>
          <p:cNvSpPr/>
          <p:nvPr/>
        </p:nvSpPr>
        <p:spPr>
          <a:xfrm>
            <a:off x="1259752" y="1764277"/>
            <a:ext cx="1080000" cy="5400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400" b="1" dirty="0" smtClean="0"/>
              <a:t>Client</a:t>
            </a:r>
            <a:endParaRPr lang="en-US" sz="1400" b="1" dirty="0"/>
          </a:p>
        </p:txBody>
      </p:sp>
      <p:sp>
        <p:nvSpPr>
          <p:cNvPr id="34" name="Rectangle 33"/>
          <p:cNvSpPr/>
          <p:nvPr/>
        </p:nvSpPr>
        <p:spPr>
          <a:xfrm>
            <a:off x="6774674" y="1764277"/>
            <a:ext cx="1080000" cy="5400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1400" b="1" dirty="0" err="1" smtClean="0"/>
              <a:t>Learch</a:t>
            </a:r>
            <a:endParaRPr lang="en-US" sz="1400" b="1" dirty="0"/>
          </a:p>
        </p:txBody>
      </p:sp>
      <p:cxnSp>
        <p:nvCxnSpPr>
          <p:cNvPr id="39" name="Straight Arrow Connector 14"/>
          <p:cNvCxnSpPr>
            <a:stCxn id="51" idx="3"/>
            <a:endCxn id="53" idx="1"/>
          </p:cNvCxnSpPr>
          <p:nvPr/>
        </p:nvCxnSpPr>
        <p:spPr>
          <a:xfrm>
            <a:off x="5076056" y="3194944"/>
            <a:ext cx="1698618" cy="0"/>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sp>
        <p:nvSpPr>
          <p:cNvPr id="46" name="Rounded Rectangle 40"/>
          <p:cNvSpPr/>
          <p:nvPr/>
        </p:nvSpPr>
        <p:spPr>
          <a:xfrm>
            <a:off x="683568" y="1476243"/>
            <a:ext cx="2172957" cy="4545045"/>
          </a:xfrm>
          <a:prstGeom prst="roundRect">
            <a:avLst>
              <a:gd name="adj" fmla="val 6477"/>
            </a:avLst>
          </a:prstGeom>
          <a:noFill/>
          <a:ln>
            <a:solidFill>
              <a:schemeClr val="bg1"/>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n-US" dirty="0">
              <a:solidFill>
                <a:srgbClr val="FFFFFF"/>
              </a:solidFill>
            </a:endParaRPr>
          </a:p>
        </p:txBody>
      </p:sp>
      <p:cxnSp>
        <p:nvCxnSpPr>
          <p:cNvPr id="47" name="Straight Arrow Connector 14"/>
          <p:cNvCxnSpPr>
            <a:stCxn id="44" idx="3"/>
            <a:endCxn id="35" idx="1"/>
          </p:cNvCxnSpPr>
          <p:nvPr/>
        </p:nvCxnSpPr>
        <p:spPr>
          <a:xfrm>
            <a:off x="2339752" y="2034277"/>
            <a:ext cx="1656304" cy="0"/>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sp>
        <p:nvSpPr>
          <p:cNvPr id="48" name="Rectangle 47"/>
          <p:cNvSpPr/>
          <p:nvPr/>
        </p:nvSpPr>
        <p:spPr>
          <a:xfrm>
            <a:off x="6774674" y="4045253"/>
            <a:ext cx="1080000" cy="540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err="1" smtClean="0"/>
              <a:t>Espace</a:t>
            </a:r>
            <a:r>
              <a:rPr lang="en-US" sz="1000" dirty="0" smtClean="0"/>
              <a:t> </a:t>
            </a:r>
            <a:r>
              <a:rPr lang="en-US" sz="1000" dirty="0" err="1" smtClean="0"/>
              <a:t>dépôt</a:t>
            </a:r>
            <a:r>
              <a:rPr lang="en-US" sz="1000" dirty="0" smtClean="0"/>
              <a:t> du client</a:t>
            </a:r>
            <a:endParaRPr lang="en-US" sz="1000" dirty="0"/>
          </a:p>
        </p:txBody>
      </p:sp>
      <p:sp>
        <p:nvSpPr>
          <p:cNvPr id="55" name="Rectangle 54"/>
          <p:cNvSpPr/>
          <p:nvPr/>
        </p:nvSpPr>
        <p:spPr>
          <a:xfrm>
            <a:off x="6774674" y="5165731"/>
            <a:ext cx="1080000" cy="5400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000" dirty="0" err="1" smtClean="0"/>
              <a:t>Espace</a:t>
            </a:r>
            <a:r>
              <a:rPr lang="en-US" sz="1000" dirty="0" smtClean="0"/>
              <a:t> </a:t>
            </a:r>
            <a:r>
              <a:rPr lang="en-US" sz="1000" dirty="0" err="1" smtClean="0"/>
              <a:t>dépôt</a:t>
            </a:r>
            <a:r>
              <a:rPr lang="en-US" sz="1000" dirty="0" smtClean="0"/>
              <a:t> du client</a:t>
            </a:r>
            <a:endParaRPr lang="en-US" sz="1000" dirty="0"/>
          </a:p>
        </p:txBody>
      </p:sp>
      <p:cxnSp>
        <p:nvCxnSpPr>
          <p:cNvPr id="56" name="Straight Arrow Connector 14"/>
          <p:cNvCxnSpPr>
            <a:stCxn id="48" idx="2"/>
            <a:endCxn id="55" idx="0"/>
          </p:cNvCxnSpPr>
          <p:nvPr/>
        </p:nvCxnSpPr>
        <p:spPr>
          <a:xfrm>
            <a:off x="7314674" y="4585253"/>
            <a:ext cx="0" cy="580478"/>
          </a:xfrm>
          <a:prstGeom prst="straightConnector1">
            <a:avLst/>
          </a:prstGeom>
          <a:ln>
            <a:solidFill>
              <a:schemeClr val="tx2">
                <a:lumMod val="20000"/>
                <a:lumOff val="80000"/>
              </a:schemeClr>
            </a:solidFill>
            <a:tailEnd type="arrow"/>
          </a:ln>
        </p:spPr>
        <p:style>
          <a:lnRef idx="2">
            <a:schemeClr val="accent1"/>
          </a:lnRef>
          <a:fillRef idx="0">
            <a:schemeClr val="accent1"/>
          </a:fillRef>
          <a:effectRef idx="1">
            <a:schemeClr val="accent1"/>
          </a:effectRef>
          <a:fontRef idx="minor">
            <a:schemeClr val="tx1"/>
          </a:fontRef>
        </p:style>
      </p:cxnSp>
      <p:sp>
        <p:nvSpPr>
          <p:cNvPr id="57" name="Rounded Rectangle 40"/>
          <p:cNvSpPr/>
          <p:nvPr/>
        </p:nvSpPr>
        <p:spPr>
          <a:xfrm>
            <a:off x="3419872" y="1476243"/>
            <a:ext cx="2172957" cy="4545045"/>
          </a:xfrm>
          <a:prstGeom prst="roundRect">
            <a:avLst>
              <a:gd name="adj" fmla="val 6477"/>
            </a:avLst>
          </a:prstGeom>
          <a:noFill/>
          <a:ln>
            <a:solidFill>
              <a:schemeClr val="bg1"/>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n-US" dirty="0">
              <a:solidFill>
                <a:srgbClr val="FFFFFF"/>
              </a:solidFill>
            </a:endParaRPr>
          </a:p>
        </p:txBody>
      </p:sp>
      <p:sp>
        <p:nvSpPr>
          <p:cNvPr id="58" name="Rounded Rectangle 40"/>
          <p:cNvSpPr/>
          <p:nvPr/>
        </p:nvSpPr>
        <p:spPr>
          <a:xfrm>
            <a:off x="6167449" y="1476241"/>
            <a:ext cx="2172957" cy="4545047"/>
          </a:xfrm>
          <a:prstGeom prst="roundRect">
            <a:avLst>
              <a:gd name="adj" fmla="val 6477"/>
            </a:avLst>
          </a:prstGeom>
          <a:noFill/>
          <a:ln>
            <a:solidFill>
              <a:schemeClr val="bg1"/>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lang="en-US" dirty="0">
              <a:solidFill>
                <a:srgbClr val="FFFFFF"/>
              </a:solidFill>
            </a:endParaRPr>
          </a:p>
        </p:txBody>
      </p:sp>
    </p:spTree>
    <p:extLst>
      <p:ext uri="{BB962C8B-B14F-4D97-AF65-F5344CB8AC3E}">
        <p14:creationId xmlns:p14="http://schemas.microsoft.com/office/powerpoint/2010/main" val="40379437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Learch Value Proposition</a:t>
            </a:r>
            <a:endParaRPr lang="en-US" dirty="0"/>
          </a:p>
        </p:txBody>
      </p:sp>
      <p:grpSp>
        <p:nvGrpSpPr>
          <p:cNvPr id="2" name="Groupe 1"/>
          <p:cNvGrpSpPr/>
          <p:nvPr/>
        </p:nvGrpSpPr>
        <p:grpSpPr>
          <a:xfrm>
            <a:off x="107503" y="1844824"/>
            <a:ext cx="1830784" cy="3114927"/>
            <a:chOff x="107503" y="1844824"/>
            <a:chExt cx="1830784" cy="3114927"/>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44824"/>
              <a:ext cx="1830783" cy="1625600"/>
            </a:xfrm>
            <a:prstGeom prst="rect">
              <a:avLst/>
            </a:prstGeom>
            <a:solidFill>
              <a:schemeClr val="tx2"/>
            </a:solidFill>
          </p:spPr>
        </p:pic>
        <p:sp>
          <p:nvSpPr>
            <p:cNvPr id="13" name="TextBox 12"/>
            <p:cNvSpPr txBox="1"/>
            <p:nvPr/>
          </p:nvSpPr>
          <p:spPr>
            <a:xfrm>
              <a:off x="107504" y="3636312"/>
              <a:ext cx="1830783" cy="1323439"/>
            </a:xfrm>
            <a:prstGeom prst="rect">
              <a:avLst/>
            </a:prstGeom>
            <a:solidFill>
              <a:schemeClr val="tx2"/>
            </a:solidFill>
          </p:spPr>
          <p:txBody>
            <a:bodyPr wrap="square" rtlCol="0">
              <a:spAutoFit/>
            </a:bodyPr>
            <a:lstStyle/>
            <a:p>
              <a:pPr algn="ctr"/>
              <a:r>
                <a:rPr lang="en-US" sz="1600" dirty="0" smtClean="0">
                  <a:solidFill>
                    <a:schemeClr val="bg1"/>
                  </a:solidFill>
                  <a:latin typeface="Lato Black"/>
                  <a:cs typeface="Lato Black"/>
                </a:rPr>
                <a:t>Complete Control</a:t>
              </a:r>
            </a:p>
            <a:p>
              <a:pPr algn="ctr"/>
              <a:endParaRPr lang="en-US" sz="1600" dirty="0" smtClean="0">
                <a:solidFill>
                  <a:schemeClr val="bg1"/>
                </a:solidFill>
                <a:latin typeface="Lato Black"/>
                <a:cs typeface="Lato Black"/>
              </a:endParaRPr>
            </a:p>
            <a:p>
              <a:pPr algn="ctr"/>
              <a:r>
                <a:rPr lang="en-US" sz="1200" dirty="0" smtClean="0">
                  <a:solidFill>
                    <a:srgbClr val="DFDFDF"/>
                  </a:solidFill>
                  <a:latin typeface="Lato Black"/>
                  <a:cs typeface="Lato Black"/>
                </a:rPr>
                <a:t>Service Level Agreement</a:t>
              </a:r>
            </a:p>
            <a:p>
              <a:pPr algn="ctr"/>
              <a:r>
                <a:rPr lang="en-US" sz="1200" dirty="0" smtClean="0">
                  <a:solidFill>
                    <a:srgbClr val="DFDFDF"/>
                  </a:solidFill>
                  <a:latin typeface="Lato Black"/>
                  <a:cs typeface="Lato Black"/>
                </a:rPr>
                <a:t>Contractual Agreement</a:t>
              </a:r>
            </a:p>
            <a:p>
              <a:pPr algn="ctr"/>
              <a:r>
                <a:rPr lang="en-US" sz="1200" dirty="0" smtClean="0">
                  <a:solidFill>
                    <a:srgbClr val="DFDFDF"/>
                  </a:solidFill>
                  <a:latin typeface="Lato Black"/>
                  <a:cs typeface="Lato Black"/>
                </a:rPr>
                <a:t>Proactive Monitorin</a:t>
              </a:r>
              <a:r>
                <a:rPr lang="en-US" sz="1200" dirty="0" smtClean="0">
                  <a:solidFill>
                    <a:schemeClr val="bg1"/>
                  </a:solidFill>
                  <a:latin typeface="Lato Black"/>
                  <a:cs typeface="Lato Black"/>
                </a:rPr>
                <a:t>g</a:t>
              </a:r>
              <a:endParaRPr lang="en-US" sz="1200" dirty="0">
                <a:solidFill>
                  <a:schemeClr val="bg1"/>
                </a:solidFill>
                <a:latin typeface="Lato Black"/>
                <a:cs typeface="Lato Black"/>
              </a:endParaRPr>
            </a:p>
          </p:txBody>
        </p:sp>
      </p:grpSp>
      <p:grpSp>
        <p:nvGrpSpPr>
          <p:cNvPr id="4" name="Groupe 3"/>
          <p:cNvGrpSpPr/>
          <p:nvPr/>
        </p:nvGrpSpPr>
        <p:grpSpPr>
          <a:xfrm>
            <a:off x="2010296" y="1825853"/>
            <a:ext cx="1625600" cy="2995399"/>
            <a:chOff x="2010296" y="1825853"/>
            <a:chExt cx="1625600" cy="2995399"/>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296" y="1825853"/>
              <a:ext cx="1625600" cy="1625600"/>
            </a:xfrm>
            <a:prstGeom prst="rect">
              <a:avLst/>
            </a:prstGeom>
            <a:solidFill>
              <a:schemeClr val="tx2"/>
            </a:solidFill>
          </p:spPr>
        </p:pic>
        <p:sp>
          <p:nvSpPr>
            <p:cNvPr id="15" name="TextBox 14"/>
            <p:cNvSpPr txBox="1"/>
            <p:nvPr/>
          </p:nvSpPr>
          <p:spPr>
            <a:xfrm>
              <a:off x="2010296" y="3636312"/>
              <a:ext cx="1625600" cy="1184940"/>
            </a:xfrm>
            <a:prstGeom prst="rect">
              <a:avLst/>
            </a:prstGeom>
            <a:solidFill>
              <a:schemeClr val="tx2"/>
            </a:solidFill>
          </p:spPr>
          <p:txBody>
            <a:bodyPr wrap="square" rtlCol="0">
              <a:spAutoFit/>
            </a:bodyPr>
            <a:lstStyle/>
            <a:p>
              <a:pPr algn="ctr"/>
              <a:r>
                <a:rPr lang="en-US" sz="1600" dirty="0" smtClean="0">
                  <a:solidFill>
                    <a:schemeClr val="bg1"/>
                  </a:solidFill>
                  <a:latin typeface="Lato Black"/>
                  <a:cs typeface="Lato Black"/>
                </a:rPr>
                <a:t>Freedom</a:t>
              </a:r>
            </a:p>
            <a:p>
              <a:pPr algn="ctr"/>
              <a:endParaRPr lang="en-US" sz="1600" dirty="0">
                <a:solidFill>
                  <a:schemeClr val="bg1"/>
                </a:solidFill>
                <a:latin typeface="Lato Black"/>
                <a:cs typeface="Lato Black"/>
              </a:endParaRPr>
            </a:p>
            <a:p>
              <a:pPr algn="ctr"/>
              <a:r>
                <a:rPr lang="en-US" sz="1300" dirty="0" smtClean="0">
                  <a:solidFill>
                    <a:srgbClr val="DFDFDF"/>
                  </a:solidFill>
                  <a:latin typeface="Lato Black"/>
                  <a:cs typeface="Lato Black"/>
                </a:rPr>
                <a:t>Reversibility</a:t>
              </a:r>
            </a:p>
            <a:p>
              <a:pPr algn="ctr"/>
              <a:r>
                <a:rPr lang="en-US" sz="1300" dirty="0" smtClean="0">
                  <a:solidFill>
                    <a:srgbClr val="DFDFDF"/>
                  </a:solidFill>
                  <a:latin typeface="Lato Black"/>
                  <a:cs typeface="Lato Black"/>
                </a:rPr>
                <a:t>Openness</a:t>
              </a:r>
            </a:p>
            <a:p>
              <a:pPr algn="ctr"/>
              <a:r>
                <a:rPr lang="en-US" sz="1300" dirty="0" smtClean="0">
                  <a:solidFill>
                    <a:srgbClr val="DFDFDF"/>
                  </a:solidFill>
                  <a:latin typeface="Lato Black"/>
                  <a:cs typeface="Lato Black"/>
                </a:rPr>
                <a:t>Self-sustaining</a:t>
              </a:r>
              <a:endParaRPr lang="en-US" sz="1300" dirty="0">
                <a:solidFill>
                  <a:srgbClr val="DFDFDF"/>
                </a:solidFill>
                <a:latin typeface="Lato Black"/>
                <a:cs typeface="Lato Black"/>
              </a:endParaRPr>
            </a:p>
          </p:txBody>
        </p:sp>
      </p:grpSp>
      <p:grpSp>
        <p:nvGrpSpPr>
          <p:cNvPr id="5" name="Groupe 4"/>
          <p:cNvGrpSpPr/>
          <p:nvPr/>
        </p:nvGrpSpPr>
        <p:grpSpPr>
          <a:xfrm>
            <a:off x="3707904" y="1810561"/>
            <a:ext cx="1664970" cy="3010691"/>
            <a:chOff x="3707904" y="1810561"/>
            <a:chExt cx="1664970" cy="3010691"/>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6690" y="1810561"/>
              <a:ext cx="1656184" cy="1656184"/>
            </a:xfrm>
            <a:prstGeom prst="rect">
              <a:avLst/>
            </a:prstGeom>
            <a:solidFill>
              <a:schemeClr val="tx2"/>
            </a:solidFill>
          </p:spPr>
        </p:pic>
        <p:sp>
          <p:nvSpPr>
            <p:cNvPr id="16" name="TextBox 15"/>
            <p:cNvSpPr txBox="1"/>
            <p:nvPr/>
          </p:nvSpPr>
          <p:spPr>
            <a:xfrm>
              <a:off x="3707904" y="3636312"/>
              <a:ext cx="1664970" cy="1184940"/>
            </a:xfrm>
            <a:prstGeom prst="rect">
              <a:avLst/>
            </a:prstGeom>
            <a:solidFill>
              <a:schemeClr val="tx2"/>
            </a:solidFill>
          </p:spPr>
          <p:txBody>
            <a:bodyPr wrap="square" rtlCol="0">
              <a:spAutoFit/>
            </a:bodyPr>
            <a:lstStyle/>
            <a:p>
              <a:pPr algn="ctr"/>
              <a:r>
                <a:rPr lang="en-US" sz="1600" dirty="0" smtClean="0">
                  <a:solidFill>
                    <a:schemeClr val="bg1"/>
                  </a:solidFill>
                  <a:latin typeface="Lato Black"/>
                  <a:cs typeface="Lato Black"/>
                </a:rPr>
                <a:t>Simple TCO</a:t>
              </a:r>
            </a:p>
            <a:p>
              <a:pPr algn="ctr"/>
              <a:endParaRPr lang="en-US" sz="1600" dirty="0">
                <a:solidFill>
                  <a:schemeClr val="bg1"/>
                </a:solidFill>
                <a:latin typeface="Lato Black"/>
                <a:cs typeface="Lato Black"/>
              </a:endParaRPr>
            </a:p>
            <a:p>
              <a:pPr algn="ctr"/>
              <a:r>
                <a:rPr lang="en-US" sz="1300" dirty="0" smtClean="0">
                  <a:solidFill>
                    <a:schemeClr val="tx2">
                      <a:lumMod val="20000"/>
                      <a:lumOff val="80000"/>
                    </a:schemeClr>
                  </a:solidFill>
                  <a:latin typeface="Lato Black"/>
                  <a:cs typeface="Lato Black"/>
                </a:rPr>
                <a:t>No CAPEX</a:t>
              </a:r>
            </a:p>
            <a:p>
              <a:pPr algn="ctr"/>
              <a:r>
                <a:rPr lang="en-US" sz="1300" dirty="0" smtClean="0">
                  <a:solidFill>
                    <a:schemeClr val="tx2">
                      <a:lumMod val="20000"/>
                      <a:lumOff val="80000"/>
                    </a:schemeClr>
                  </a:solidFill>
                  <a:latin typeface="Lato Black"/>
                  <a:cs typeface="Lato Black"/>
                </a:rPr>
                <a:t>No hidden costs</a:t>
              </a:r>
            </a:p>
            <a:p>
              <a:pPr algn="ctr"/>
              <a:r>
                <a:rPr lang="en-US" sz="1300" dirty="0" smtClean="0">
                  <a:solidFill>
                    <a:schemeClr val="tx2">
                      <a:lumMod val="20000"/>
                      <a:lumOff val="80000"/>
                    </a:schemeClr>
                  </a:solidFill>
                  <a:latin typeface="Lato Black"/>
                  <a:cs typeface="Lato Black"/>
                </a:rPr>
                <a:t>Pay-per-user</a:t>
              </a:r>
            </a:p>
          </p:txBody>
        </p:sp>
      </p:grpSp>
      <p:grpSp>
        <p:nvGrpSpPr>
          <p:cNvPr id="7" name="Groupe 6"/>
          <p:cNvGrpSpPr/>
          <p:nvPr/>
        </p:nvGrpSpPr>
        <p:grpSpPr>
          <a:xfrm>
            <a:off x="5436096" y="1825853"/>
            <a:ext cx="1710725" cy="2995399"/>
            <a:chOff x="5436096" y="1825853"/>
            <a:chExt cx="1710725" cy="2995399"/>
          </a:xfrm>
        </p:grpSpPr>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5073" y="1825853"/>
              <a:ext cx="1701748" cy="1625600"/>
            </a:xfrm>
            <a:prstGeom prst="rect">
              <a:avLst/>
            </a:prstGeom>
            <a:solidFill>
              <a:schemeClr val="tx2"/>
            </a:solidFill>
          </p:spPr>
        </p:pic>
        <p:sp>
          <p:nvSpPr>
            <p:cNvPr id="17" name="TextBox 16"/>
            <p:cNvSpPr txBox="1"/>
            <p:nvPr/>
          </p:nvSpPr>
          <p:spPr>
            <a:xfrm>
              <a:off x="5436096" y="3636312"/>
              <a:ext cx="1710725" cy="1184940"/>
            </a:xfrm>
            <a:prstGeom prst="rect">
              <a:avLst/>
            </a:prstGeom>
            <a:solidFill>
              <a:schemeClr val="tx2"/>
            </a:solidFill>
          </p:spPr>
          <p:txBody>
            <a:bodyPr wrap="none" rtlCol="0">
              <a:spAutoFit/>
            </a:bodyPr>
            <a:lstStyle/>
            <a:p>
              <a:pPr algn="ctr"/>
              <a:r>
                <a:rPr lang="en-US" sz="1600" dirty="0" smtClean="0">
                  <a:solidFill>
                    <a:schemeClr val="bg1"/>
                  </a:solidFill>
                  <a:latin typeface="Lato Black"/>
                  <a:cs typeface="Lato Black"/>
                </a:rPr>
                <a:t>Security</a:t>
              </a:r>
            </a:p>
            <a:p>
              <a:pPr algn="ctr"/>
              <a:endParaRPr lang="en-US" sz="1600" dirty="0">
                <a:solidFill>
                  <a:schemeClr val="bg1"/>
                </a:solidFill>
                <a:latin typeface="Lato Black"/>
                <a:cs typeface="Lato Black"/>
              </a:endParaRPr>
            </a:p>
            <a:p>
              <a:pPr algn="ctr"/>
              <a:r>
                <a:rPr lang="en-US" sz="1300" dirty="0" smtClean="0">
                  <a:solidFill>
                    <a:srgbClr val="DFDFDF"/>
                  </a:solidFill>
                  <a:latin typeface="Lato Black"/>
                  <a:cs typeface="Lato Black"/>
                </a:rPr>
                <a:t>Service Insurance</a:t>
              </a:r>
            </a:p>
            <a:p>
              <a:pPr algn="ctr"/>
              <a:r>
                <a:rPr lang="en-US" sz="1300" dirty="0" smtClean="0">
                  <a:solidFill>
                    <a:srgbClr val="DFDFDF"/>
                  </a:solidFill>
                  <a:latin typeface="Lato Black"/>
                  <a:cs typeface="Lato Black"/>
                </a:rPr>
                <a:t>Business Continuity</a:t>
              </a:r>
            </a:p>
            <a:p>
              <a:pPr algn="ctr"/>
              <a:r>
                <a:rPr lang="en-US" sz="1300" dirty="0" smtClean="0">
                  <a:solidFill>
                    <a:srgbClr val="DFDFDF"/>
                  </a:solidFill>
                  <a:latin typeface="Lato Black"/>
                  <a:cs typeface="Lato Black"/>
                </a:rPr>
                <a:t>99.9% Uptime</a:t>
              </a:r>
            </a:p>
          </p:txBody>
        </p:sp>
      </p:grpSp>
      <p:grpSp>
        <p:nvGrpSpPr>
          <p:cNvPr id="10" name="Groupe 9"/>
          <p:cNvGrpSpPr/>
          <p:nvPr/>
        </p:nvGrpSpPr>
        <p:grpSpPr>
          <a:xfrm>
            <a:off x="7236296" y="1825853"/>
            <a:ext cx="1765824" cy="2995399"/>
            <a:chOff x="7236296" y="1825853"/>
            <a:chExt cx="1765824" cy="2995399"/>
          </a:xfrm>
        </p:grpSpPr>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36296" y="1825853"/>
              <a:ext cx="1765823" cy="1625600"/>
            </a:xfrm>
            <a:prstGeom prst="rect">
              <a:avLst/>
            </a:prstGeom>
            <a:solidFill>
              <a:schemeClr val="tx2"/>
            </a:solidFill>
          </p:spPr>
        </p:pic>
        <p:sp>
          <p:nvSpPr>
            <p:cNvPr id="18" name="TextBox 17"/>
            <p:cNvSpPr txBox="1"/>
            <p:nvPr/>
          </p:nvSpPr>
          <p:spPr>
            <a:xfrm>
              <a:off x="7240099" y="3636312"/>
              <a:ext cx="1762021" cy="1184940"/>
            </a:xfrm>
            <a:prstGeom prst="rect">
              <a:avLst/>
            </a:prstGeom>
            <a:solidFill>
              <a:schemeClr val="tx2"/>
            </a:solidFill>
          </p:spPr>
          <p:txBody>
            <a:bodyPr wrap="none" rtlCol="0">
              <a:spAutoFit/>
            </a:bodyPr>
            <a:lstStyle/>
            <a:p>
              <a:pPr algn="ctr"/>
              <a:r>
                <a:rPr lang="en-US" sz="1600" dirty="0" smtClean="0">
                  <a:solidFill>
                    <a:schemeClr val="bg1"/>
                  </a:solidFill>
                  <a:latin typeface="Lato Black"/>
                  <a:cs typeface="Lato Black"/>
                </a:rPr>
                <a:t>Simplicity</a:t>
              </a:r>
            </a:p>
            <a:p>
              <a:pPr algn="ctr"/>
              <a:endParaRPr lang="en-US" sz="1600" dirty="0">
                <a:solidFill>
                  <a:schemeClr val="bg1"/>
                </a:solidFill>
                <a:latin typeface="Lato Black"/>
                <a:cs typeface="Lato Black"/>
              </a:endParaRPr>
            </a:p>
            <a:p>
              <a:pPr algn="ctr"/>
              <a:r>
                <a:rPr lang="en-US" sz="1300" dirty="0" smtClean="0">
                  <a:solidFill>
                    <a:srgbClr val="DFDFDF"/>
                  </a:solidFill>
                  <a:latin typeface="Lato Black"/>
                  <a:cs typeface="Lato Black"/>
                </a:rPr>
                <a:t>Adapt to your needs</a:t>
              </a:r>
            </a:p>
            <a:p>
              <a:pPr algn="ctr"/>
              <a:r>
                <a:rPr lang="en-US" sz="1300" dirty="0" smtClean="0">
                  <a:solidFill>
                    <a:srgbClr val="DFDFDF"/>
                  </a:solidFill>
                  <a:latin typeface="Lato Black"/>
                  <a:cs typeface="Lato Black"/>
                </a:rPr>
                <a:t>Adaptive Capacity</a:t>
              </a:r>
            </a:p>
            <a:p>
              <a:pPr algn="ctr"/>
              <a:r>
                <a:rPr lang="en-US" sz="1300" dirty="0" smtClean="0">
                  <a:solidFill>
                    <a:srgbClr val="DFDFDF"/>
                  </a:solidFill>
                  <a:latin typeface="Lato Black"/>
                  <a:cs typeface="Lato Black"/>
                </a:rPr>
                <a:t>Able to scale</a:t>
              </a:r>
            </a:p>
          </p:txBody>
        </p:sp>
      </p:grpSp>
    </p:spTree>
    <p:extLst>
      <p:ext uri="{BB962C8B-B14F-4D97-AF65-F5344CB8AC3E}">
        <p14:creationId xmlns:p14="http://schemas.microsoft.com/office/powerpoint/2010/main" val="21589316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47650" y="1268413"/>
            <a:ext cx="8664575" cy="4897437"/>
          </a:xfrm>
        </p:spPr>
        <p:txBody>
          <a:bodyPr/>
          <a:lstStyle/>
          <a:p>
            <a:pPr marL="0" indent="0" algn="ctr" eaLnBrk="1" hangingPunct="1">
              <a:buNone/>
              <a:defRPr/>
            </a:pPr>
            <a:r>
              <a:rPr lang="fr-LU" sz="2800" b="1" dirty="0" smtClean="0">
                <a:solidFill>
                  <a:schemeClr val="accent6"/>
                </a:solidFill>
              </a:rPr>
              <a:t>Les formations ACCOUNTIX …</a:t>
            </a:r>
            <a:endParaRPr lang="fr-LU" sz="2800" b="1" dirty="0">
              <a:solidFill>
                <a:schemeClr val="accent6"/>
              </a:solidFill>
            </a:endParaRPr>
          </a:p>
          <a:p>
            <a:pPr algn="ctr" eaLnBrk="1" hangingPunct="1">
              <a:buFont typeface="Arial" pitchFamily="34" charset="0"/>
              <a:buNone/>
              <a:defRPr/>
            </a:pPr>
            <a:endParaRPr lang="fr-LU" sz="1000" dirty="0"/>
          </a:p>
          <a:p>
            <a:pPr marL="0" indent="0" eaLnBrk="1" hangingPunct="1">
              <a:buFont typeface="Arial" charset="0"/>
              <a:buNone/>
              <a:defRPr/>
            </a:pPr>
            <a:r>
              <a:rPr lang="fr-LU" sz="2400" dirty="0" smtClean="0"/>
              <a:t>Nous avons le plaisir de vous proposer un planning de nos formations pour 2014.</a:t>
            </a:r>
          </a:p>
          <a:p>
            <a:pPr marL="0" indent="0" eaLnBrk="1" hangingPunct="1">
              <a:buFont typeface="Arial" charset="0"/>
              <a:buNone/>
              <a:defRPr/>
            </a:pPr>
            <a:endParaRPr lang="fr-LU" sz="2400" dirty="0"/>
          </a:p>
          <a:p>
            <a:pPr marL="0" indent="0" eaLnBrk="1" hangingPunct="1">
              <a:buFont typeface="Arial" charset="0"/>
              <a:buNone/>
              <a:defRPr/>
            </a:pPr>
            <a:r>
              <a:rPr lang="fr-LU" sz="2400" dirty="0" smtClean="0"/>
              <a:t>Considérant le grand nombre d’évolutions, tant au niveau législatif que dans nos programmes, nous avons organisé nos formations pour qu’elles soient les plus complètes possibles .</a:t>
            </a:r>
          </a:p>
          <a:p>
            <a:pPr marL="0" indent="0" eaLnBrk="1" hangingPunct="1">
              <a:buFont typeface="Arial" charset="0"/>
              <a:buNone/>
              <a:defRPr/>
            </a:pPr>
            <a:endParaRPr lang="fr-LU" sz="2400" dirty="0"/>
          </a:p>
          <a:p>
            <a:pPr marL="0" indent="0" eaLnBrk="1" hangingPunct="1">
              <a:buFont typeface="Arial" charset="0"/>
              <a:buNone/>
              <a:defRPr/>
            </a:pPr>
            <a:r>
              <a:rPr lang="fr-LU" sz="2400" dirty="0" smtClean="0"/>
              <a:t>Dans l’attente de vous rencontrer…</a:t>
            </a:r>
          </a:p>
          <a:p>
            <a:pPr marL="0" indent="0" eaLnBrk="1" hangingPunct="1">
              <a:buFont typeface="Arial" charset="0"/>
              <a:buNone/>
              <a:defRPr/>
            </a:pPr>
            <a:endParaRPr lang="fr-LU" sz="2000" dirty="0" smtClean="0"/>
          </a:p>
          <a:p>
            <a:pPr marL="0" indent="0" eaLnBrk="1" hangingPunct="1">
              <a:buFont typeface="Arial" charset="0"/>
              <a:buNone/>
              <a:defRPr/>
            </a:pPr>
            <a:r>
              <a:rPr lang="fr-LU" sz="1600" dirty="0" smtClean="0"/>
              <a:t>(Planning disponible depuis notre site internet </a:t>
            </a:r>
            <a:r>
              <a:rPr lang="fr-LU" sz="1600" u="sng" dirty="0" smtClean="0">
                <a:hlinkClick r:id="rId3"/>
              </a:rPr>
              <a:t>www.infodata.lu/documentation/accountix</a:t>
            </a:r>
            <a:r>
              <a:rPr lang="fr-LU" sz="1600" dirty="0" smtClean="0"/>
              <a:t>) à partir de mi-décembre 2013)</a:t>
            </a:r>
            <a:endParaRPr lang="fr-LU" sz="1600" dirty="0"/>
          </a:p>
          <a:p>
            <a:pPr marL="0" indent="0" eaLnBrk="1" hangingPunct="1">
              <a:buFont typeface="Arial" charset="0"/>
              <a:buNone/>
              <a:defRPr/>
            </a:pPr>
            <a:endParaRPr lang="fr-LU" sz="2000" dirty="0" smtClean="0"/>
          </a:p>
        </p:txBody>
      </p:sp>
      <p:pic>
        <p:nvPicPr>
          <p:cNvPr id="7475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12293" name="Espace réservé du contenu 2"/>
          <p:cNvSpPr>
            <a:spLocks noGrp="1"/>
          </p:cNvSpPr>
          <p:nvPr>
            <p:ph idx="1"/>
          </p:nvPr>
        </p:nvSpPr>
        <p:spPr>
          <a:xfrm>
            <a:off x="247650" y="1268413"/>
            <a:ext cx="8664575" cy="4897437"/>
          </a:xfrm>
        </p:spPr>
        <p:txBody>
          <a:bodyPr/>
          <a:lstStyle/>
          <a:p>
            <a:pPr algn="ctr" eaLnBrk="1" hangingPunct="1">
              <a:buNone/>
              <a:defRPr/>
            </a:pPr>
            <a:r>
              <a:rPr lang="fr-LU" sz="2800" b="1" dirty="0" smtClean="0">
                <a:solidFill>
                  <a:schemeClr val="accent6"/>
                </a:solidFill>
              </a:rPr>
              <a:t>Les prochaines échéances …</a:t>
            </a:r>
            <a:endParaRPr lang="fr-LU" sz="2800" b="1" dirty="0">
              <a:solidFill>
                <a:schemeClr val="accent6"/>
              </a:solidFill>
            </a:endParaRPr>
          </a:p>
          <a:p>
            <a:pPr algn="ctr" eaLnBrk="1" hangingPunct="1">
              <a:buFont typeface="Arial" pitchFamily="34" charset="0"/>
              <a:buNone/>
              <a:defRPr/>
            </a:pPr>
            <a:endParaRPr lang="fr-LU" sz="100" dirty="0" smtClean="0"/>
          </a:p>
          <a:p>
            <a:pPr eaLnBrk="1" hangingPunct="1">
              <a:buFont typeface="Wingdings"/>
              <a:buChar char="Ø"/>
              <a:defRPr/>
            </a:pPr>
            <a:r>
              <a:rPr lang="fr-LU" sz="2400" dirty="0" smtClean="0"/>
              <a:t>Suite du projet FAIA</a:t>
            </a:r>
          </a:p>
          <a:p>
            <a:pPr eaLnBrk="1" hangingPunct="1">
              <a:buFont typeface="Wingdings"/>
              <a:buChar char="Ø"/>
              <a:defRPr/>
            </a:pPr>
            <a:r>
              <a:rPr lang="fr-LU" sz="2400" dirty="0" smtClean="0"/>
              <a:t>Suite du module « gestion du temps » dans </a:t>
            </a:r>
            <a:r>
              <a:rPr lang="fr-LU" sz="2400" dirty="0" err="1" smtClean="0"/>
              <a:t>Accountix</a:t>
            </a:r>
            <a:endParaRPr lang="fr-LU" sz="2400" dirty="0" smtClean="0"/>
          </a:p>
          <a:p>
            <a:pPr eaLnBrk="1" hangingPunct="1">
              <a:buFont typeface="Wingdings"/>
              <a:buChar char="Ø"/>
              <a:defRPr/>
            </a:pPr>
            <a:r>
              <a:rPr lang="fr-LU" sz="2400" dirty="0" smtClean="0"/>
              <a:t>Intégration d’un module CRM (Customer Relation Management) dans </a:t>
            </a:r>
            <a:r>
              <a:rPr lang="fr-LU" sz="2400" dirty="0" err="1" smtClean="0"/>
              <a:t>Accountix</a:t>
            </a:r>
            <a:r>
              <a:rPr lang="fr-LU" sz="2400" dirty="0" smtClean="0"/>
              <a:t> et analyse d’une gestion des super-remarques dans les rappels clients …</a:t>
            </a:r>
          </a:p>
          <a:p>
            <a:pPr eaLnBrk="1" hangingPunct="1">
              <a:buFont typeface="Wingdings"/>
              <a:buChar char="Ø"/>
              <a:defRPr/>
            </a:pPr>
            <a:r>
              <a:rPr lang="fr-LU" sz="2400" dirty="0" smtClean="0"/>
              <a:t>Intégration d’un module de gestion de tâches (TASK-MANAGER) pour Fiduciaire </a:t>
            </a:r>
          </a:p>
          <a:p>
            <a:pPr eaLnBrk="1" hangingPunct="1">
              <a:buFont typeface="Wingdings"/>
              <a:buChar char="Ø"/>
              <a:defRPr/>
            </a:pPr>
            <a:r>
              <a:rPr lang="fr-LU" sz="2400" dirty="0" smtClean="0"/>
              <a:t>Déploiement des normes de paiements  SEPA (Single Euro </a:t>
            </a:r>
            <a:r>
              <a:rPr lang="fr-LU" sz="2400" dirty="0" err="1" smtClean="0"/>
              <a:t>Payments</a:t>
            </a:r>
            <a:r>
              <a:rPr lang="fr-LU" sz="2400" dirty="0" smtClean="0"/>
              <a:t> Area) pour 2014 y compris pour les salaires et analyse des imports possibles directement dans les extraits bancaires…</a:t>
            </a:r>
            <a:endParaRPr lang="fr-LU" sz="2400" dirty="0"/>
          </a:p>
          <a:p>
            <a:pPr marL="0" indent="0" eaLnBrk="1" hangingPunct="1">
              <a:buFont typeface="Arial" charset="0"/>
              <a:buNone/>
              <a:defRPr/>
            </a:pPr>
            <a:r>
              <a:rPr lang="fr-LU" sz="2000" b="1" dirty="0"/>
              <a:t> </a:t>
            </a:r>
            <a:r>
              <a:rPr lang="fr-LU" sz="2000" b="1" dirty="0" smtClean="0"/>
              <a:t>     </a:t>
            </a:r>
            <a:r>
              <a:rPr lang="fr-LU" sz="2000" b="1" dirty="0"/>
              <a:t>	</a:t>
            </a:r>
            <a:r>
              <a:rPr lang="fr-LU" sz="2000" b="1" dirty="0" smtClean="0"/>
              <a:t>					</a:t>
            </a:r>
            <a:r>
              <a:rPr lang="fr-LU" sz="2400" b="1" dirty="0" smtClean="0"/>
              <a:t> et surtout vos idées !</a:t>
            </a:r>
          </a:p>
          <a:p>
            <a:pPr marL="0" indent="0" eaLnBrk="1" hangingPunct="1">
              <a:buFont typeface="Arial" charset="0"/>
              <a:buNone/>
              <a:defRPr/>
            </a:pPr>
            <a:endParaRPr lang="fr-LU" sz="2000" dirty="0" smtClean="0"/>
          </a:p>
        </p:txBody>
      </p:sp>
      <p:pic>
        <p:nvPicPr>
          <p:cNvPr id="7578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avec flèche 2"/>
          <p:cNvCxnSpPr/>
          <p:nvPr/>
        </p:nvCxnSpPr>
        <p:spPr>
          <a:xfrm>
            <a:off x="755576" y="6065192"/>
            <a:ext cx="4968552" cy="0"/>
          </a:xfrm>
          <a:prstGeom prst="straightConnector1">
            <a:avLst/>
          </a:prstGeom>
          <a:ln w="2540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76804" name="Espace réservé du contenu 2"/>
          <p:cNvSpPr>
            <a:spLocks noGrp="1"/>
          </p:cNvSpPr>
          <p:nvPr>
            <p:ph idx="1"/>
          </p:nvPr>
        </p:nvSpPr>
        <p:spPr>
          <a:xfrm>
            <a:off x="247650" y="1268413"/>
            <a:ext cx="8664575" cy="4897437"/>
          </a:xfrm>
        </p:spPr>
        <p:txBody>
          <a:bodyPr/>
          <a:lstStyle/>
          <a:p>
            <a:pPr marL="0" indent="0" algn="ctr" eaLnBrk="1" hangingPunct="1">
              <a:buFont typeface="Arial" charset="0"/>
              <a:buNone/>
            </a:pPr>
            <a:r>
              <a:rPr lang="fr-LU" sz="2800" smtClean="0"/>
              <a:t>	</a:t>
            </a:r>
          </a:p>
          <a:p>
            <a:pPr marL="0" indent="0" eaLnBrk="1" hangingPunct="1">
              <a:buFont typeface="Arial" charset="0"/>
              <a:buNone/>
            </a:pPr>
            <a:endParaRPr lang="fr-LU" sz="1800" smtClean="0"/>
          </a:p>
          <a:p>
            <a:pPr marL="0" indent="0" eaLnBrk="1" hangingPunct="1">
              <a:buFont typeface="Arial" charset="0"/>
              <a:buNone/>
            </a:pPr>
            <a:endParaRPr lang="fr-LU" sz="1400" smtClean="0"/>
          </a:p>
        </p:txBody>
      </p:sp>
      <p:pic>
        <p:nvPicPr>
          <p:cNvPr id="7680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116013" y="1890713"/>
            <a:ext cx="6911975" cy="3416320"/>
          </a:xfrm>
          <a:prstGeom prst="rect">
            <a:avLst/>
          </a:prstGeom>
        </p:spPr>
        <p:txBody>
          <a:bodyPr>
            <a:spAutoFit/>
          </a:bodyPr>
          <a:lstStyle/>
          <a:p>
            <a:pPr algn="ctr">
              <a:buFont typeface="Arial" pitchFamily="34" charset="0"/>
              <a:buNone/>
              <a:defRPr/>
            </a:pPr>
            <a:r>
              <a:rPr lang="fr-LU" sz="3600" dirty="0">
                <a:latin typeface="+mn-lt"/>
              </a:rPr>
              <a:t>Regroupons nos idées … et </a:t>
            </a:r>
            <a:r>
              <a:rPr lang="fr-LU" sz="3600" dirty="0" smtClean="0">
                <a:latin typeface="+mn-lt"/>
              </a:rPr>
              <a:t>allons ensemble sur le chemin de la performance  </a:t>
            </a:r>
            <a:r>
              <a:rPr lang="fr-LU" sz="3600" dirty="0">
                <a:latin typeface="+mn-lt"/>
              </a:rPr>
              <a:t>!!!</a:t>
            </a:r>
          </a:p>
          <a:p>
            <a:pPr algn="ctr">
              <a:buFont typeface="Arial" pitchFamily="34" charset="0"/>
              <a:buNone/>
              <a:defRPr/>
            </a:pPr>
            <a:endParaRPr lang="fr-LU" sz="3600" dirty="0">
              <a:latin typeface="+mn-lt"/>
            </a:endParaRPr>
          </a:p>
          <a:p>
            <a:pPr algn="ctr">
              <a:buFont typeface="Arial" pitchFamily="34" charset="0"/>
              <a:buNone/>
              <a:defRPr/>
            </a:pPr>
            <a:endParaRPr lang="fr-LU" sz="3600" dirty="0">
              <a:latin typeface="+mn-lt"/>
            </a:endParaRPr>
          </a:p>
          <a:p>
            <a:pPr algn="ctr">
              <a:buFont typeface="Arial" pitchFamily="34" charset="0"/>
              <a:buNone/>
              <a:defRPr/>
            </a:pPr>
            <a:r>
              <a:rPr lang="fr-LU" sz="3600" dirty="0">
                <a:latin typeface="+mn-lt"/>
              </a:rPr>
              <a:t>Merci </a:t>
            </a:r>
            <a:r>
              <a:rPr lang="fr-LU" sz="3600" dirty="0" smtClean="0">
                <a:latin typeface="+mn-lt"/>
              </a:rPr>
              <a:t>pour </a:t>
            </a:r>
            <a:r>
              <a:rPr lang="fr-LU" sz="3600" dirty="0">
                <a:latin typeface="+mn-lt"/>
              </a:rPr>
              <a:t>votre fidélité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virements suivant la norme SEPA</a:t>
            </a:r>
            <a:endParaRPr lang="fr-LU" sz="2000" dirty="0" smtClean="0"/>
          </a:p>
          <a:p>
            <a:pPr marL="0" indent="0" eaLnBrk="1" hangingPunct="1">
              <a:buFont typeface="Arial" charset="0"/>
              <a:buNone/>
              <a:defRPr/>
            </a:pPr>
            <a:endParaRPr lang="fr-LU" sz="700" dirty="0"/>
          </a:p>
          <a:p>
            <a:pPr marL="0" indent="0" eaLnBrk="1" hangingPunct="1">
              <a:buFont typeface="Arial" charset="0"/>
              <a:buNone/>
              <a:defRPr/>
            </a:pPr>
            <a:r>
              <a:rPr lang="fr-LU" sz="2000" dirty="0"/>
              <a:t>	</a:t>
            </a:r>
            <a:r>
              <a:rPr lang="fr-LU" sz="2400" b="1" dirty="0" smtClean="0"/>
              <a:t>Quels sont les changements pour l’utilisateur ?</a:t>
            </a:r>
            <a:r>
              <a:rPr lang="fr-LU" sz="2000" b="1" dirty="0" smtClean="0"/>
              <a:t> </a:t>
            </a:r>
            <a:endParaRPr lang="fr-LU" sz="2000" dirty="0" smtClean="0"/>
          </a:p>
          <a:p>
            <a:pPr marL="0" indent="0" eaLnBrk="1" hangingPunct="1">
              <a:buFont typeface="Arial" charset="0"/>
              <a:buNone/>
              <a:defRPr/>
            </a:pPr>
            <a:endParaRPr lang="fr-LU" sz="500" dirty="0" smtClean="0"/>
          </a:p>
          <a:p>
            <a:pPr eaLnBrk="1" hangingPunct="1">
              <a:buFontTx/>
              <a:buChar char="-"/>
              <a:defRPr/>
            </a:pPr>
            <a:r>
              <a:rPr lang="fr-LU" sz="2400" dirty="0" smtClean="0"/>
              <a:t>Nous avons intégré les nouvelles structures SEPA dans </a:t>
            </a:r>
            <a:r>
              <a:rPr lang="fr-LU" sz="2400" dirty="0" err="1" smtClean="0"/>
              <a:t>Accountix</a:t>
            </a:r>
            <a:r>
              <a:rPr lang="fr-LU" sz="2400" dirty="0" smtClean="0"/>
              <a:t> afin que cela soit complètement transparent pour l’utilisateur .</a:t>
            </a:r>
          </a:p>
          <a:p>
            <a:pPr eaLnBrk="1" hangingPunct="1">
              <a:buFontTx/>
              <a:buChar char="-"/>
              <a:defRPr/>
            </a:pPr>
            <a:endParaRPr lang="fr-LU" sz="300" dirty="0" smtClean="0"/>
          </a:p>
          <a:p>
            <a:pPr marL="0" indent="0" eaLnBrk="1" hangingPunct="1">
              <a:buNone/>
              <a:defRPr/>
            </a:pPr>
            <a:r>
              <a:rPr lang="fr-LU" sz="2000" b="1" dirty="0" smtClean="0"/>
              <a:t>	</a:t>
            </a:r>
            <a:r>
              <a:rPr lang="fr-LU" sz="2400" b="1" dirty="0" smtClean="0"/>
              <a:t>Bon à savoir … </a:t>
            </a:r>
            <a:endParaRPr lang="fr-LU" sz="2000" dirty="0" smtClean="0"/>
          </a:p>
          <a:p>
            <a:pPr marL="0" indent="0" eaLnBrk="1" hangingPunct="1">
              <a:buNone/>
              <a:defRPr/>
            </a:pPr>
            <a:endParaRPr lang="fr-LU" sz="100" dirty="0"/>
          </a:p>
          <a:p>
            <a:pPr eaLnBrk="1" hangingPunct="1">
              <a:buFontTx/>
              <a:buChar char="-"/>
              <a:defRPr/>
            </a:pPr>
            <a:r>
              <a:rPr lang="fr-LU" sz="2400" dirty="0" smtClean="0"/>
              <a:t>Techniquement, le format des fichiers n’est plus  « .LUP » mais devient «.XML »</a:t>
            </a:r>
          </a:p>
          <a:p>
            <a:pPr eaLnBrk="1" hangingPunct="1">
              <a:buFontTx/>
              <a:buChar char="-"/>
              <a:defRPr/>
            </a:pPr>
            <a:r>
              <a:rPr lang="fr-LU" sz="2400" dirty="0" smtClean="0"/>
              <a:t>Désormais, il existe plus de contrôles sur les fichiers dans Multiline/Isabel :</a:t>
            </a:r>
          </a:p>
          <a:p>
            <a:pPr lvl="1" eaLnBrk="1" hangingPunct="1">
              <a:buFontTx/>
              <a:buChar char="-"/>
              <a:defRPr/>
            </a:pPr>
            <a:r>
              <a:rPr lang="fr-LU" sz="1800" u="sng" dirty="0" smtClean="0"/>
              <a:t>Exemple</a:t>
            </a:r>
            <a:r>
              <a:rPr lang="fr-LU" sz="1800" dirty="0" smtClean="0"/>
              <a:t> : votre numéro de TVA et votre matricule sont obligatoires dans le fichier SEPA  </a:t>
            </a:r>
            <a:endParaRPr lang="fr-LU" sz="2400" dirty="0" smtClean="0"/>
          </a:p>
          <a:p>
            <a:pPr eaLnBrk="1" hangingPunct="1">
              <a:buFontTx/>
              <a:buChar char="-"/>
              <a:defRPr/>
            </a:pPr>
            <a:r>
              <a:rPr lang="fr-LU" sz="2400" dirty="0" smtClean="0"/>
              <a:t>L’emplacement de stockage de vos fichiers restera identique</a:t>
            </a:r>
            <a:r>
              <a:rPr lang="fr-LU" sz="2000" dirty="0" smtClean="0"/>
              <a:t> </a:t>
            </a:r>
          </a:p>
        </p:txBody>
      </p:sp>
    </p:spTree>
    <p:extLst>
      <p:ext uri="{BB962C8B-B14F-4D97-AF65-F5344CB8AC3E}">
        <p14:creationId xmlns:p14="http://schemas.microsoft.com/office/powerpoint/2010/main" val="38919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virements suivant la norme SEPA</a:t>
            </a:r>
            <a:endParaRPr lang="fr-LU" sz="2000" dirty="0" smtClean="0"/>
          </a:p>
          <a:p>
            <a:pPr marL="0" indent="0" eaLnBrk="1" hangingPunct="1">
              <a:buFont typeface="Arial" charset="0"/>
              <a:buNone/>
              <a:defRPr/>
            </a:pPr>
            <a:endParaRPr lang="fr-LU" sz="2000" dirty="0"/>
          </a:p>
          <a:p>
            <a:pPr marL="0" indent="0" eaLnBrk="1" hangingPunct="1">
              <a:buFont typeface="Arial" charset="0"/>
              <a:buNone/>
              <a:defRPr/>
            </a:pPr>
            <a:r>
              <a:rPr lang="fr-LU" sz="2000" dirty="0"/>
              <a:t>	</a:t>
            </a:r>
            <a:r>
              <a:rPr lang="fr-LU" sz="2000" b="1" dirty="0" smtClean="0"/>
              <a:t>Quelle est la procédure à suivre pour être opérationnel au 01/02/2014 ?</a:t>
            </a:r>
            <a:endParaRPr lang="fr-LU" sz="2000" dirty="0" smtClean="0"/>
          </a:p>
          <a:p>
            <a:pPr marL="0" indent="0" eaLnBrk="1" hangingPunct="1">
              <a:buNone/>
              <a:defRPr/>
            </a:pPr>
            <a:endParaRPr lang="fr-LU" sz="2000" dirty="0"/>
          </a:p>
          <a:p>
            <a:pPr eaLnBrk="1" hangingPunct="1">
              <a:buFontTx/>
              <a:buChar char="-"/>
              <a:defRPr/>
            </a:pPr>
            <a:r>
              <a:rPr lang="fr-LU" sz="2000" dirty="0" smtClean="0"/>
              <a:t>Installation d’une mise à jour </a:t>
            </a:r>
            <a:r>
              <a:rPr lang="fr-LU" sz="2000" dirty="0" err="1" smtClean="0"/>
              <a:t>Accountix</a:t>
            </a:r>
            <a:r>
              <a:rPr lang="fr-LU" sz="2000" dirty="0" smtClean="0"/>
              <a:t> pour obtenir les nouvelles fonctionnalités SEPA (nous préconisons entre deux et quatre heures)</a:t>
            </a:r>
          </a:p>
          <a:p>
            <a:pPr eaLnBrk="1" hangingPunct="1">
              <a:buFontTx/>
              <a:buChar char="-"/>
              <a:defRPr/>
            </a:pPr>
            <a:r>
              <a:rPr lang="fr-LU" sz="2000" dirty="0" smtClean="0"/>
              <a:t>Paramétrage de vos codes Swift pour une utilisation SEPA</a:t>
            </a:r>
          </a:p>
          <a:p>
            <a:pPr eaLnBrk="1" hangingPunct="1">
              <a:buFontTx/>
              <a:buChar char="-"/>
              <a:defRPr/>
            </a:pPr>
            <a:r>
              <a:rPr lang="fr-LU" sz="2000" dirty="0" smtClean="0"/>
              <a:t>Format IBAN obligatoire sur les comptes bancaires</a:t>
            </a:r>
          </a:p>
          <a:p>
            <a:pPr eaLnBrk="1" hangingPunct="1">
              <a:buFontTx/>
              <a:buChar char="-"/>
              <a:defRPr/>
            </a:pPr>
            <a:r>
              <a:rPr lang="fr-LU" sz="2000" dirty="0" smtClean="0"/>
              <a:t>Vérification rapide de votre module de virements pour optimisation</a:t>
            </a:r>
          </a:p>
          <a:p>
            <a:pPr eaLnBrk="1" hangingPunct="1">
              <a:buFontTx/>
              <a:buChar char="-"/>
              <a:defRPr/>
            </a:pPr>
            <a:r>
              <a:rPr lang="fr-LU" sz="2000" dirty="0" smtClean="0"/>
              <a:t>Tests de virements au nouveau format SEPA</a:t>
            </a:r>
          </a:p>
          <a:p>
            <a:pPr marL="0" indent="0" eaLnBrk="1" hangingPunct="1">
              <a:buNone/>
              <a:defRPr/>
            </a:pPr>
            <a:r>
              <a:rPr lang="fr-LU" sz="2000" b="1" dirty="0" smtClean="0"/>
              <a:t>	</a:t>
            </a:r>
            <a:endParaRPr lang="fr-LU" sz="2000" dirty="0" smtClean="0"/>
          </a:p>
        </p:txBody>
      </p:sp>
    </p:spTree>
    <p:extLst>
      <p:ext uri="{BB962C8B-B14F-4D97-AF65-F5344CB8AC3E}">
        <p14:creationId xmlns:p14="http://schemas.microsoft.com/office/powerpoint/2010/main" val="6993288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déclarations FAIA</a:t>
            </a:r>
            <a:endParaRPr lang="fr-LU" sz="2000" dirty="0" smtClean="0"/>
          </a:p>
          <a:p>
            <a:pPr marL="0" indent="0" eaLnBrk="1" hangingPunct="1">
              <a:buFont typeface="Arial" charset="0"/>
              <a:buNone/>
              <a:defRPr/>
            </a:pPr>
            <a:endParaRPr lang="fr-LU" sz="2000" dirty="0"/>
          </a:p>
          <a:p>
            <a:pPr marL="0" indent="0" eaLnBrk="1" hangingPunct="1">
              <a:buNone/>
              <a:defRPr/>
            </a:pPr>
            <a:r>
              <a:rPr lang="fr-LU" sz="2400" dirty="0" smtClean="0"/>
              <a:t>Le fichier d’Audit Informatisé pour l’Administration de l’Enregistrement et des Domaines est préconisé dans le cadre de la coopération inter- administrative entre les différentes administrations fiscales.</a:t>
            </a:r>
          </a:p>
          <a:p>
            <a:pPr marL="0" indent="0" eaLnBrk="1" hangingPunct="1">
              <a:buNone/>
              <a:defRPr/>
            </a:pPr>
            <a:endParaRPr lang="fr-LU" sz="700" dirty="0" smtClean="0"/>
          </a:p>
          <a:p>
            <a:pPr marL="0" indent="0" eaLnBrk="1" hangingPunct="1">
              <a:buNone/>
              <a:defRPr/>
            </a:pPr>
            <a:r>
              <a:rPr lang="fr-LU" sz="2000" dirty="0"/>
              <a:t>	</a:t>
            </a:r>
            <a:r>
              <a:rPr lang="fr-LU" sz="2400" b="1" dirty="0" smtClean="0"/>
              <a:t>Qui </a:t>
            </a:r>
            <a:r>
              <a:rPr lang="fr-LU" sz="2400" b="1" dirty="0"/>
              <a:t>est concerné ? </a:t>
            </a:r>
            <a:endParaRPr lang="fr-LU" sz="2000" dirty="0" smtClean="0"/>
          </a:p>
          <a:p>
            <a:pPr marL="0" indent="0" eaLnBrk="1" hangingPunct="1">
              <a:buNone/>
              <a:defRPr/>
            </a:pPr>
            <a:endParaRPr lang="fr-LU" sz="700" dirty="0"/>
          </a:p>
          <a:p>
            <a:pPr marL="0" indent="0" eaLnBrk="1" hangingPunct="1">
              <a:buNone/>
              <a:defRPr/>
            </a:pPr>
            <a:r>
              <a:rPr lang="fr-LU" sz="2400" dirty="0" smtClean="0"/>
              <a:t>Tout assujetti  disposant d’un système de comptabilité informatique est tenu de délivrer ces données comptables par voie électronique sur demande de l’administration.</a:t>
            </a:r>
          </a:p>
          <a:p>
            <a:pPr marL="0" indent="0" eaLnBrk="1" hangingPunct="1">
              <a:buNone/>
              <a:defRPr/>
            </a:pPr>
            <a:r>
              <a:rPr lang="fr-LU" sz="2400" dirty="0" smtClean="0"/>
              <a:t>Les entreprises n’étant pas soumises au PCN, bénéficiant d’un régime simplifié, ou ayant un CA &lt;  112.000 € annuel ne sont pas concernées.</a:t>
            </a:r>
          </a:p>
          <a:p>
            <a:pPr marL="0" indent="0" eaLnBrk="1" hangingPunct="1">
              <a:buNone/>
              <a:defRPr/>
            </a:pPr>
            <a:endParaRPr lang="fr-LU" sz="2000" dirty="0"/>
          </a:p>
          <a:p>
            <a:pPr marL="0" indent="0" eaLnBrk="1" hangingPunct="1">
              <a:buNone/>
              <a:defRPr/>
            </a:pPr>
            <a:endParaRPr lang="fr-LU" sz="20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déclarations FAIA</a:t>
            </a:r>
            <a:endParaRPr lang="fr-LU" sz="2000" dirty="0" smtClean="0"/>
          </a:p>
          <a:p>
            <a:pPr marL="0" indent="0" eaLnBrk="1" hangingPunct="1">
              <a:buFont typeface="Arial" charset="0"/>
              <a:buNone/>
              <a:defRPr/>
            </a:pPr>
            <a:endParaRPr lang="fr-LU" sz="700" dirty="0"/>
          </a:p>
          <a:p>
            <a:pPr marL="0" indent="0" eaLnBrk="1" hangingPunct="1">
              <a:buNone/>
              <a:defRPr/>
            </a:pPr>
            <a:r>
              <a:rPr lang="fr-LU" sz="2400" dirty="0" smtClean="0"/>
              <a:t>	</a:t>
            </a:r>
            <a:r>
              <a:rPr lang="fr-LU" sz="2400" b="1" dirty="0"/>
              <a:t> </a:t>
            </a:r>
            <a:r>
              <a:rPr lang="fr-LU" sz="2400" b="1" dirty="0" smtClean="0"/>
              <a:t>Le fichier FAIA : Les différentes structures possibles</a:t>
            </a:r>
            <a:endParaRPr lang="fr-LU" sz="2400" dirty="0"/>
          </a:p>
          <a:p>
            <a:pPr marL="0" indent="0" eaLnBrk="1" hangingPunct="1">
              <a:buNone/>
              <a:defRPr/>
            </a:pPr>
            <a:r>
              <a:rPr lang="fr-LU" sz="2200" dirty="0" smtClean="0"/>
              <a:t>Pour information, il existe trois structures différentes du fichier FAIA qui dépendra de votre organisation informatique  :</a:t>
            </a:r>
          </a:p>
          <a:p>
            <a:pPr marL="0" indent="0" eaLnBrk="1" hangingPunct="1">
              <a:buNone/>
              <a:defRPr/>
            </a:pPr>
            <a:r>
              <a:rPr lang="fr-LU" sz="2400" dirty="0"/>
              <a:t>	</a:t>
            </a:r>
            <a:r>
              <a:rPr lang="fr-LU" sz="2000" dirty="0" smtClean="0"/>
              <a:t>1) Version complète  (comptabilité et gestion commerciale intégrées)</a:t>
            </a:r>
          </a:p>
          <a:p>
            <a:pPr marL="0" indent="0" eaLnBrk="1" hangingPunct="1">
              <a:buNone/>
              <a:defRPr/>
            </a:pPr>
            <a:r>
              <a:rPr lang="fr-LU" sz="2000" dirty="0"/>
              <a:t>	</a:t>
            </a:r>
            <a:r>
              <a:rPr lang="fr-LU" sz="2000" dirty="0" smtClean="0"/>
              <a:t>2) Version réduite  A (comptabilité et facturation intégrées)</a:t>
            </a:r>
          </a:p>
          <a:p>
            <a:pPr marL="0" indent="0" eaLnBrk="1" hangingPunct="1">
              <a:buNone/>
              <a:defRPr/>
            </a:pPr>
            <a:r>
              <a:rPr lang="fr-LU" sz="2000" dirty="0" smtClean="0"/>
              <a:t>	3) Version réduite  B (comptabilité et facturation séparées)</a:t>
            </a:r>
          </a:p>
          <a:p>
            <a:pPr marL="0" indent="0" eaLnBrk="1" hangingPunct="1">
              <a:buNone/>
              <a:defRPr/>
            </a:pPr>
            <a:endParaRPr lang="fr-LU" sz="700" dirty="0" smtClean="0"/>
          </a:p>
          <a:p>
            <a:pPr marL="0" indent="0" eaLnBrk="1" hangingPunct="1">
              <a:buNone/>
              <a:defRPr/>
            </a:pPr>
            <a:r>
              <a:rPr lang="fr-LU" sz="2400" dirty="0"/>
              <a:t>	</a:t>
            </a:r>
            <a:r>
              <a:rPr lang="fr-LU" sz="2400" b="1" dirty="0" smtClean="0"/>
              <a:t>Bon à savoir …</a:t>
            </a:r>
            <a:endParaRPr lang="fr-LU" sz="2400" b="1" dirty="0"/>
          </a:p>
          <a:p>
            <a:pPr marL="0" indent="0" eaLnBrk="1" hangingPunct="1">
              <a:buNone/>
              <a:defRPr/>
            </a:pPr>
            <a:r>
              <a:rPr lang="fr-LU" sz="2200" dirty="0" smtClean="0"/>
              <a:t>En plus de fournir un fichier, il faudra également le crypter (à l’aide d’un logiciel de cryptage préconisé par l’AED)…</a:t>
            </a:r>
          </a:p>
          <a:p>
            <a:pPr marL="0" indent="0" eaLnBrk="1" hangingPunct="1">
              <a:buNone/>
              <a:defRPr/>
            </a:pPr>
            <a:r>
              <a:rPr lang="fr-LU" sz="2200" dirty="0" smtClean="0"/>
              <a:t>Un lien internet mis à disposition par l’AED pour « uploader » votre fichier  FAIA sera disponible  ultérieurement afin de pouvoir transférer vos données.</a:t>
            </a:r>
            <a:endParaRPr lang="fr-LU" sz="2200" dirty="0"/>
          </a:p>
          <a:p>
            <a:pPr marL="0" indent="0" eaLnBrk="1" hangingPunct="1">
              <a:buNone/>
              <a:defRPr/>
            </a:pPr>
            <a:endParaRPr lang="fr-LU" sz="2000" dirty="0"/>
          </a:p>
          <a:p>
            <a:pPr marL="0" indent="0" eaLnBrk="1" hangingPunct="1">
              <a:buNone/>
              <a:defRPr/>
            </a:pPr>
            <a:endParaRPr lang="fr-LU" sz="2000" dirty="0" smtClean="0"/>
          </a:p>
          <a:p>
            <a:pPr marL="0" indent="0" eaLnBrk="1" hangingPunct="1">
              <a:buNone/>
              <a:defRPr/>
            </a:pPr>
            <a:r>
              <a:rPr lang="fr-LU" sz="2000" dirty="0"/>
              <a:t>	</a:t>
            </a:r>
            <a:endParaRPr lang="fr-LU" sz="2000" dirty="0" smtClean="0"/>
          </a:p>
          <a:p>
            <a:pPr marL="0" indent="0" eaLnBrk="1" hangingPunct="1">
              <a:buNone/>
              <a:defRPr/>
            </a:pPr>
            <a:endParaRPr lang="fr-LU" sz="2000" dirty="0"/>
          </a:p>
          <a:p>
            <a:pPr marL="0" indent="0" eaLnBrk="1" hangingPunct="1">
              <a:buNone/>
              <a:defRPr/>
            </a:pPr>
            <a:endParaRPr lang="fr-LU" sz="2000" dirty="0" smtClean="0"/>
          </a:p>
        </p:txBody>
      </p:sp>
    </p:spTree>
    <p:extLst>
      <p:ext uri="{BB962C8B-B14F-4D97-AF65-F5344CB8AC3E}">
        <p14:creationId xmlns:p14="http://schemas.microsoft.com/office/powerpoint/2010/main" val="323438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itre 1"/>
          <p:cNvSpPr>
            <a:spLocks noGrp="1"/>
          </p:cNvSpPr>
          <p:nvPr>
            <p:ph type="title"/>
          </p:nvPr>
        </p:nvSpPr>
        <p:spPr>
          <a:xfrm>
            <a:off x="457200" y="274638"/>
            <a:ext cx="8229600" cy="777875"/>
          </a:xfrm>
        </p:spPr>
        <p:txBody>
          <a:bodyPr/>
          <a:lstStyle/>
          <a:p>
            <a:pPr eaLnBrk="1" hangingPunct="1"/>
            <a:r>
              <a:rPr lang="fr-LU" dirty="0" smtClean="0"/>
              <a:t>        </a:t>
            </a:r>
            <a:r>
              <a:rPr lang="fr-LU" dirty="0" err="1" smtClean="0"/>
              <a:t>Accountix</a:t>
            </a:r>
            <a:r>
              <a:rPr lang="fr-LU" dirty="0" smtClean="0"/>
              <a:t> version 2014</a:t>
            </a:r>
          </a:p>
        </p:txBody>
      </p:sp>
      <p:sp>
        <p:nvSpPr>
          <p:cNvPr id="4100" name="Espace réservé du contenu 2"/>
          <p:cNvSpPr>
            <a:spLocks noGrp="1"/>
          </p:cNvSpPr>
          <p:nvPr>
            <p:ph idx="1"/>
          </p:nvPr>
        </p:nvSpPr>
        <p:spPr>
          <a:xfrm>
            <a:off x="144463" y="1090613"/>
            <a:ext cx="8872537" cy="5146675"/>
          </a:xfrm>
        </p:spPr>
        <p:txBody>
          <a:bodyPr/>
          <a:lstStyle/>
          <a:p>
            <a:pPr marL="0" indent="0" algn="ctr" eaLnBrk="1" hangingPunct="1">
              <a:buFont typeface="Arial" charset="0"/>
              <a:buNone/>
              <a:defRPr/>
            </a:pPr>
            <a:r>
              <a:rPr lang="fr-LU" sz="2800" b="1" dirty="0" smtClean="0">
                <a:solidFill>
                  <a:schemeClr val="accent6"/>
                </a:solidFill>
              </a:rPr>
              <a:t>La gestion des déclarations FAIA</a:t>
            </a:r>
            <a:endParaRPr lang="fr-LU" sz="2000" dirty="0" smtClean="0"/>
          </a:p>
          <a:p>
            <a:pPr marL="0" indent="0" eaLnBrk="1" hangingPunct="1">
              <a:buFont typeface="Arial" charset="0"/>
              <a:buNone/>
              <a:defRPr/>
            </a:pPr>
            <a:endParaRPr lang="fr-LU" sz="2000" dirty="0"/>
          </a:p>
          <a:p>
            <a:pPr marL="0" indent="0" eaLnBrk="1" hangingPunct="1">
              <a:buNone/>
              <a:defRPr/>
            </a:pPr>
            <a:r>
              <a:rPr lang="fr-LU" sz="2000" dirty="0" smtClean="0"/>
              <a:t>	</a:t>
            </a:r>
            <a:r>
              <a:rPr lang="fr-LU" sz="2000" b="1" dirty="0"/>
              <a:t> </a:t>
            </a:r>
            <a:r>
              <a:rPr lang="fr-LU" sz="2400" b="1" dirty="0" smtClean="0"/>
              <a:t>Dans ACCOUNTIX :</a:t>
            </a:r>
            <a:endParaRPr lang="fr-LU" sz="2400" dirty="0"/>
          </a:p>
          <a:p>
            <a:pPr marL="0" indent="0" eaLnBrk="1" hangingPunct="1">
              <a:buNone/>
              <a:defRPr/>
            </a:pPr>
            <a:endParaRPr lang="fr-LU" sz="2400" dirty="0"/>
          </a:p>
          <a:p>
            <a:pPr marL="0" indent="0" eaLnBrk="1" hangingPunct="1">
              <a:buNone/>
              <a:defRPr/>
            </a:pPr>
            <a:r>
              <a:rPr lang="fr-LU" sz="2400" dirty="0" smtClean="0"/>
              <a:t>Dans votre fiche dossier, paramétrage de l’</a:t>
            </a:r>
            <a:r>
              <a:rPr lang="fr-LU" sz="2400" dirty="0" err="1" smtClean="0"/>
              <a:t>Addit</a:t>
            </a:r>
            <a:r>
              <a:rPr lang="fr-LU" sz="2400" dirty="0" smtClean="0"/>
              <a:t> « FAIA »</a:t>
            </a:r>
            <a:endParaRPr lang="fr-LU" sz="2400" dirty="0"/>
          </a:p>
          <a:p>
            <a:pPr marL="0" indent="0" eaLnBrk="1" hangingPunct="1">
              <a:buNone/>
              <a:defRPr/>
            </a:pPr>
            <a:endParaRPr lang="fr-LU" sz="2000" dirty="0" smtClean="0"/>
          </a:p>
          <a:p>
            <a:pPr marL="0" indent="0" eaLnBrk="1" hangingPunct="1">
              <a:buNone/>
              <a:defRPr/>
            </a:pPr>
            <a:r>
              <a:rPr lang="fr-LU" sz="2000" dirty="0"/>
              <a:t>	</a:t>
            </a:r>
            <a:endParaRPr lang="fr-LU" sz="2000" dirty="0" smtClean="0"/>
          </a:p>
          <a:p>
            <a:pPr marL="0" indent="0" eaLnBrk="1" hangingPunct="1">
              <a:buNone/>
              <a:defRPr/>
            </a:pPr>
            <a:endParaRPr lang="fr-LU" sz="2000" dirty="0"/>
          </a:p>
          <a:p>
            <a:pPr marL="0" indent="0" eaLnBrk="1" hangingPunct="1">
              <a:buNone/>
              <a:defRPr/>
            </a:pPr>
            <a:endParaRPr lang="fr-LU" sz="20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433564"/>
            <a:ext cx="4366998"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103583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REATE SCREEN">
  <a:themeElements>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defRPr sz="1600" dirty="0" smtClean="0"/>
        </a:defPPr>
      </a:lstStyle>
    </a:txDef>
  </a:objectDefaults>
  <a:extraClrSchemeLst>
    <a:extraClrScheme>
      <a:clrScheme name="CREATE SCREEN 1">
        <a:dk1>
          <a:srgbClr val="007C92"/>
        </a:dk1>
        <a:lt1>
          <a:srgbClr val="FFFFFF"/>
        </a:lt1>
        <a:dk2>
          <a:srgbClr val="000000"/>
        </a:dk2>
        <a:lt2>
          <a:srgbClr val="747678"/>
        </a:lt2>
        <a:accent1>
          <a:srgbClr val="8E258D"/>
        </a:accent1>
        <a:accent2>
          <a:srgbClr val="A79E70"/>
        </a:accent2>
        <a:accent3>
          <a:srgbClr val="AAAAAA"/>
        </a:accent3>
        <a:accent4>
          <a:srgbClr val="DADADA"/>
        </a:accent4>
        <a:accent5>
          <a:srgbClr val="C6ACC5"/>
        </a:accent5>
        <a:accent6>
          <a:srgbClr val="978F65"/>
        </a:accent6>
        <a:hlink>
          <a:srgbClr val="007C92"/>
        </a:hlink>
        <a:folHlink>
          <a:srgbClr val="8E258D"/>
        </a:folHlink>
      </a:clrScheme>
      <a:clrMap bg1="dk2" tx1="lt1" bg2="dk1" tx2="lt2" accent1="accent1" accent2="accent2" accent3="accent3" accent4="accent4" accent5="accent5" accent6="accent6" hlink="hlink" folHlink="folHlink"/>
    </a:extraClrScheme>
  </a:extraClrSchemeLst>
  <a:custClrLst>
    <a:custClr name="Turquoise 100%">
      <a:srgbClr val="007C92"/>
    </a:custClr>
    <a:custClr name="Deep Purple 100%">
      <a:srgbClr val="8E258D"/>
    </a:custClr>
    <a:custClr name="Tan 100%">
      <a:srgbClr val="A79E70"/>
    </a:custClr>
    <a:custClr name="Bright Green 100%">
      <a:srgbClr val="7AB800"/>
    </a:custClr>
    <a:custClr name="Deep Blue 100%">
      <a:srgbClr val="00338D"/>
    </a:custClr>
    <a:custClr name="Orange 100%">
      <a:srgbClr val="C84E00"/>
    </a:custClr>
    <a:custClr name="Bright Yellow 100%">
      <a:srgbClr val="EBB700"/>
    </a:custClr>
    <a:custClr name="Powder Blue 100%">
      <a:srgbClr val="98C6EA"/>
    </a:custClr>
    <a:custClr name="Gray 100%">
      <a:srgbClr val="747678"/>
    </a:custClr>
    <a:custClr name="Red 100%">
      <a:srgbClr val="9E3039"/>
    </a:custClr>
    <a:custClr name="Turquoise 75%">
      <a:srgbClr val="409DAD"/>
    </a:custClr>
    <a:custClr name="Deep Purple 75%">
      <a:srgbClr val="AA5CAA"/>
    </a:custClr>
    <a:custClr name="Tan 75%">
      <a:srgbClr val="BDB694"/>
    </a:custClr>
    <a:custClr name="Bright Green 75%">
      <a:srgbClr val="9BCA40"/>
    </a:custClr>
    <a:custClr name="Deep Blue 75%">
      <a:srgbClr val="4066AA"/>
    </a:custClr>
    <a:custClr name="Orange 75%">
      <a:srgbClr val="D67A40"/>
    </a:custClr>
    <a:custClr name="Bright Yellow 75%">
      <a:srgbClr val="F0C940"/>
    </a:custClr>
    <a:custClr name="Powder Blue 75%">
      <a:srgbClr val="B2D4EF"/>
    </a:custClr>
    <a:custClr name="Gray 75%">
      <a:srgbClr val="97989A"/>
    </a:custClr>
    <a:custClr name="Red 75%">
      <a:srgbClr val="B6646B"/>
    </a:custClr>
    <a:custClr name="Turquoise 50%">
      <a:srgbClr val="80BEC9"/>
    </a:custClr>
    <a:custClr name="Deep Purple 50%">
      <a:srgbClr val="C792C6"/>
    </a:custClr>
    <a:custClr name="Tan 50%">
      <a:srgbClr val="D3CFB8"/>
    </a:custClr>
    <a:custClr name="Bright Green 50%">
      <a:srgbClr val="BDDC80"/>
    </a:custClr>
    <a:custClr name="Deep Blue 50%">
      <a:srgbClr val="8099C6"/>
    </a:custClr>
    <a:custClr name="Orange 50%">
      <a:srgbClr val="E3A780"/>
    </a:custClr>
    <a:custClr name="Bright Yellow 50%">
      <a:srgbClr val="F5DB7E"/>
    </a:custClr>
    <a:custClr name="Powder Blue 50%">
      <a:srgbClr val="CCE3F4"/>
    </a:custClr>
    <a:custClr name="Gray 50%">
      <a:srgbClr val="BABBBC"/>
    </a:custClr>
    <a:custClr name="Red 50%">
      <a:srgbClr val="CF989C"/>
    </a:custClr>
    <a:custClr name="Turquoise 25%">
      <a:srgbClr val="BFDEE4"/>
    </a:custClr>
    <a:custClr name="Deep Purple 25%">
      <a:srgbClr val="E3C9E3"/>
    </a:custClr>
    <a:custClr name="Tan 25%">
      <a:srgbClr val="E9E7DB"/>
    </a:custClr>
    <a:custClr name="Bright Green 25%">
      <a:srgbClr val="DEEDBF"/>
    </a:custClr>
    <a:custClr name="Deep Blue 25%">
      <a:srgbClr val="BFCCE3"/>
    </a:custClr>
    <a:custClr name="Orange 25%">
      <a:srgbClr val="F1D3BF"/>
    </a:custClr>
    <a:custClr name="Bright Yellow 25%">
      <a:srgbClr val="FAEDBF"/>
    </a:custClr>
    <a:custClr name="Powder Blue 25%">
      <a:srgbClr val="E5F1FA"/>
    </a:custClr>
    <a:custClr name="Gray 25%">
      <a:srgbClr val="DCDDDD"/>
    </a:custClr>
    <a:custClr name="Red 25%">
      <a:srgbClr val="E7CBCE"/>
    </a:custClr>
    <a:custClr name="Turquoise 10%">
      <a:srgbClr val="E5F2F4"/>
    </a:custClr>
    <a:custClr name="Deep Purple 10%">
      <a:srgbClr val="F3E9F3"/>
    </a:custClr>
    <a:custClr name="Tan 10%">
      <a:srgbClr val="F6F5F0"/>
    </a:custClr>
    <a:custClr name="Bright Green 10%">
      <a:srgbClr val="F1F8E5"/>
    </a:custClr>
    <a:custClr name="Deep Blue 10%">
      <a:srgbClr val="E5EAF3"/>
    </a:custClr>
    <a:custClr name="Orange 10%">
      <a:srgbClr val="F9EDE5"/>
    </a:custClr>
    <a:custClr name="Bright Yellow 10%">
      <a:srgbClr val="FDF8E5"/>
    </a:custClr>
    <a:custClr name="Powder Blue 10%">
      <a:srgbClr val="F4F9FD"/>
    </a:custClr>
    <a:custClr name="Gray 10%">
      <a:srgbClr val="F1F1F1"/>
    </a:custClr>
    <a:custClr name="Red 10%">
      <a:srgbClr val="F5EAEB"/>
    </a:custClr>
  </a:custClrLst>
</a:theme>
</file>

<file path=ppt/theme/theme3.xml><?xml version="1.0" encoding="utf-8"?>
<a:theme xmlns:a="http://schemas.openxmlformats.org/drawingml/2006/main" name="1_CREATE SCREEN">
  <a:themeElements>
    <a:clrScheme name="KPMG Colours">
      <a:dk1>
        <a:srgbClr val="000000"/>
      </a:dk1>
      <a:lt1>
        <a:srgbClr val="FFFFFF"/>
      </a:lt1>
      <a:dk2>
        <a:srgbClr val="007C92"/>
      </a:dk2>
      <a:lt2>
        <a:srgbClr val="747678"/>
      </a:lt2>
      <a:accent1>
        <a:srgbClr val="8E258D"/>
      </a:accent1>
      <a:accent2>
        <a:srgbClr val="A79E70"/>
      </a:accent2>
      <a:accent3>
        <a:srgbClr val="7AB800"/>
      </a:accent3>
      <a:accent4>
        <a:srgbClr val="00338D"/>
      </a:accent4>
      <a:accent5>
        <a:srgbClr val="C84E00"/>
      </a:accent5>
      <a:accent6>
        <a:srgbClr val="EBB700"/>
      </a:accent6>
      <a:hlink>
        <a:srgbClr val="007C92"/>
      </a:hlink>
      <a:folHlink>
        <a:srgbClr val="8E258D"/>
      </a:folHlink>
    </a:clrScheme>
    <a:fontScheme name="KPMG Theme">
      <a:majorFont>
        <a:latin typeface="Arial"/>
        <a:ea typeface=""/>
        <a:cs typeface=""/>
      </a:majorFont>
      <a:minorFont>
        <a:latin typeface="Arial"/>
        <a:ea typeface=""/>
        <a:cs typeface=""/>
      </a:minorFont>
    </a:fontScheme>
    <a:fmtScheme name="KPMG Theme">
      <a:fillStyleLst>
        <a:solidFill>
          <a:schemeClr val="phClr"/>
        </a:solidFill>
        <a:solidFill>
          <a:schemeClr val="phClr">
            <a:tint val="0"/>
          </a:schemeClr>
        </a:solidFill>
        <a:solidFill>
          <a:schemeClr val="phClr"/>
        </a:solidFill>
      </a:fillStyleLst>
      <a:lnStyleLst>
        <a:ln w="6350" cap="rnd" cmpd="sng" algn="ctr">
          <a:solidFill>
            <a:schemeClr val="phClr"/>
          </a:solidFill>
          <a:prstDash val="solid"/>
        </a:ln>
        <a:ln w="12700" cap="rnd" cmpd="sng" algn="ctr">
          <a:solidFill>
            <a:schemeClr val="phClr"/>
          </a:solidFill>
          <a:prstDash val="solid"/>
        </a:ln>
        <a:ln w="19050" cap="rnd"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defRPr sz="1600" dirty="0" smtClean="0"/>
        </a:defPPr>
      </a:lstStyle>
    </a:txDef>
  </a:objectDefaults>
  <a:extraClrSchemeLst>
    <a:extraClrScheme>
      <a:clrScheme name="1_CREATE SCREEN 1">
        <a:dk1>
          <a:srgbClr val="007C92"/>
        </a:dk1>
        <a:lt1>
          <a:srgbClr val="FFFFFF"/>
        </a:lt1>
        <a:dk2>
          <a:srgbClr val="000000"/>
        </a:dk2>
        <a:lt2>
          <a:srgbClr val="747678"/>
        </a:lt2>
        <a:accent1>
          <a:srgbClr val="8E258D"/>
        </a:accent1>
        <a:accent2>
          <a:srgbClr val="A79E70"/>
        </a:accent2>
        <a:accent3>
          <a:srgbClr val="AAAAAA"/>
        </a:accent3>
        <a:accent4>
          <a:srgbClr val="DADADA"/>
        </a:accent4>
        <a:accent5>
          <a:srgbClr val="C6ACC5"/>
        </a:accent5>
        <a:accent6>
          <a:srgbClr val="978F65"/>
        </a:accent6>
        <a:hlink>
          <a:srgbClr val="007C92"/>
        </a:hlink>
        <a:folHlink>
          <a:srgbClr val="8E258D"/>
        </a:folHlink>
      </a:clrScheme>
      <a:clrMap bg1="dk2" tx1="lt1" bg2="dk1" tx2="lt2" accent1="accent1" accent2="accent2" accent3="accent3" accent4="accent4" accent5="accent5" accent6="accent6" hlink="hlink" folHlink="folHlink"/>
    </a:extraClrScheme>
  </a:extraClrSchemeLst>
  <a:custClrLst>
    <a:custClr name="Turquoise 100%">
      <a:srgbClr val="007C92"/>
    </a:custClr>
    <a:custClr name="Deep Purple 100%">
      <a:srgbClr val="8E258D"/>
    </a:custClr>
    <a:custClr name="Tan 100%">
      <a:srgbClr val="A79E70"/>
    </a:custClr>
    <a:custClr name="Bright Green 100%">
      <a:srgbClr val="7AB800"/>
    </a:custClr>
    <a:custClr name="Deep Blue 100%">
      <a:srgbClr val="00338D"/>
    </a:custClr>
    <a:custClr name="Orange 100%">
      <a:srgbClr val="C84E00"/>
    </a:custClr>
    <a:custClr name="Bright Yellow 100%">
      <a:srgbClr val="EBB700"/>
    </a:custClr>
    <a:custClr name="Powder Blue 100%">
      <a:srgbClr val="98C6EA"/>
    </a:custClr>
    <a:custClr name="Gray 100%">
      <a:srgbClr val="747678"/>
    </a:custClr>
    <a:custClr name="Red 100%">
      <a:srgbClr val="9E3039"/>
    </a:custClr>
    <a:custClr name="Turquoise 75%">
      <a:srgbClr val="409DAD"/>
    </a:custClr>
    <a:custClr name="Deep Purple 75%">
      <a:srgbClr val="AA5CAA"/>
    </a:custClr>
    <a:custClr name="Tan 75%">
      <a:srgbClr val="BDB694"/>
    </a:custClr>
    <a:custClr name="Bright Green 75%">
      <a:srgbClr val="9BCA40"/>
    </a:custClr>
    <a:custClr name="Deep Blue 75%">
      <a:srgbClr val="4066AA"/>
    </a:custClr>
    <a:custClr name="Orange 75%">
      <a:srgbClr val="D67A40"/>
    </a:custClr>
    <a:custClr name="Bright Yellow 75%">
      <a:srgbClr val="F0C940"/>
    </a:custClr>
    <a:custClr name="Powder Blue 75%">
      <a:srgbClr val="B2D4EF"/>
    </a:custClr>
    <a:custClr name="Gray 75%">
      <a:srgbClr val="97989A"/>
    </a:custClr>
    <a:custClr name="Red 75%">
      <a:srgbClr val="B6646B"/>
    </a:custClr>
    <a:custClr name="Turquoise 50%">
      <a:srgbClr val="80BEC9"/>
    </a:custClr>
    <a:custClr name="Deep Purple 50%">
      <a:srgbClr val="C792C6"/>
    </a:custClr>
    <a:custClr name="Tan 50%">
      <a:srgbClr val="D3CFB8"/>
    </a:custClr>
    <a:custClr name="Bright Green 50%">
      <a:srgbClr val="BDDC80"/>
    </a:custClr>
    <a:custClr name="Deep Blue 50%">
      <a:srgbClr val="8099C6"/>
    </a:custClr>
    <a:custClr name="Orange 50%">
      <a:srgbClr val="E3A780"/>
    </a:custClr>
    <a:custClr name="Bright Yellow 50%">
      <a:srgbClr val="F5DB7E"/>
    </a:custClr>
    <a:custClr name="Powder Blue 50%">
      <a:srgbClr val="CCE3F4"/>
    </a:custClr>
    <a:custClr name="Gray 50%">
      <a:srgbClr val="BABBBC"/>
    </a:custClr>
    <a:custClr name="Red 50%">
      <a:srgbClr val="CF989C"/>
    </a:custClr>
    <a:custClr name="Turquoise 25%">
      <a:srgbClr val="BFDEE4"/>
    </a:custClr>
    <a:custClr name="Deep Purple 25%">
      <a:srgbClr val="E3C9E3"/>
    </a:custClr>
    <a:custClr name="Tan 25%">
      <a:srgbClr val="E9E7DB"/>
    </a:custClr>
    <a:custClr name="Bright Green 25%">
      <a:srgbClr val="DEEDBF"/>
    </a:custClr>
    <a:custClr name="Deep Blue 25%">
      <a:srgbClr val="BFCCE3"/>
    </a:custClr>
    <a:custClr name="Orange 25%">
      <a:srgbClr val="F1D3BF"/>
    </a:custClr>
    <a:custClr name="Bright Yellow 25%">
      <a:srgbClr val="FAEDBF"/>
    </a:custClr>
    <a:custClr name="Powder Blue 25%">
      <a:srgbClr val="E5F1FA"/>
    </a:custClr>
    <a:custClr name="Gray 25%">
      <a:srgbClr val="DCDDDD"/>
    </a:custClr>
    <a:custClr name="Red 25%">
      <a:srgbClr val="E7CBCE"/>
    </a:custClr>
    <a:custClr name="Turquoise 10%">
      <a:srgbClr val="E5F2F4"/>
    </a:custClr>
    <a:custClr name="Deep Purple 10%">
      <a:srgbClr val="F3E9F3"/>
    </a:custClr>
    <a:custClr name="Tan 10%">
      <a:srgbClr val="F6F5F0"/>
    </a:custClr>
    <a:custClr name="Bright Green 10%">
      <a:srgbClr val="F1F8E5"/>
    </a:custClr>
    <a:custClr name="Deep Blue 10%">
      <a:srgbClr val="E5EAF3"/>
    </a:custClr>
    <a:custClr name="Orange 10%">
      <a:srgbClr val="F9EDE5"/>
    </a:custClr>
    <a:custClr name="Bright Yellow 10%">
      <a:srgbClr val="FDF8E5"/>
    </a:custClr>
    <a:custClr name="Powder Blue 10%">
      <a:srgbClr val="F4F9FD"/>
    </a:custClr>
    <a:custClr name="Gray 10%">
      <a:srgbClr val="F1F1F1"/>
    </a:custClr>
    <a:custClr name="Red 10%">
      <a:srgbClr val="F5EAEB"/>
    </a:custClr>
  </a:custClr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3436</TotalTime>
  <Words>1263</Words>
  <Application>Microsoft Office PowerPoint</Application>
  <PresentationFormat>Affichage à l'écran (4:3)</PresentationFormat>
  <Paragraphs>477</Paragraphs>
  <Slides>46</Slides>
  <Notes>5</Notes>
  <HiddenSlides>0</HiddenSlides>
  <MMClips>0</MMClips>
  <ScaleCrop>false</ScaleCrop>
  <HeadingPairs>
    <vt:vector size="4" baseType="variant">
      <vt:variant>
        <vt:lpstr>Thème</vt:lpstr>
      </vt:variant>
      <vt:variant>
        <vt:i4>3</vt:i4>
      </vt:variant>
      <vt:variant>
        <vt:lpstr>Titres des diapositives</vt:lpstr>
      </vt:variant>
      <vt:variant>
        <vt:i4>46</vt:i4>
      </vt:variant>
    </vt:vector>
  </HeadingPairs>
  <TitlesOfParts>
    <vt:vector size="49" baseType="lpstr">
      <vt:lpstr>Thème Office</vt:lpstr>
      <vt:lpstr>CREATE SCREEN</vt:lpstr>
      <vt:lpstr>1_CREATE SCREEN</vt:lpstr>
      <vt:lpstr>INFODATADAY 2013</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        Accountix version 2014</vt:lpstr>
      <vt:lpstr>Présentation PowerPoint</vt:lpstr>
      <vt:lpstr>Introduction</vt:lpstr>
      <vt:lpstr>Solution Drivers</vt:lpstr>
      <vt:lpstr>Learch Platform</vt:lpstr>
      <vt:lpstr>Scan &amp; Capture</vt:lpstr>
      <vt:lpstr>Probative Archiving</vt:lpstr>
      <vt:lpstr>Présentation PowerPoint</vt:lpstr>
      <vt:lpstr>Long Term Access</vt:lpstr>
      <vt:lpstr>Integration with Integrix </vt:lpstr>
      <vt:lpstr>Archiving process with Integrix </vt:lpstr>
      <vt:lpstr>Learch Value Proposition</vt:lpstr>
      <vt:lpstr>        Accountix version 2014</vt:lpstr>
      <vt:lpstr>        Accountix version 2014</vt:lpstr>
      <vt:lpstr>        Accountix version 2014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INFODATADAY 2012</dc:title>
  <dc:creator>dd</dc:creator>
  <cp:lastModifiedBy>Yassine Ait Merar</cp:lastModifiedBy>
  <cp:revision>295</cp:revision>
  <cp:lastPrinted>2012-11-12T14:28:18Z</cp:lastPrinted>
  <dcterms:created xsi:type="dcterms:W3CDTF">2011-10-10T14:48:56Z</dcterms:created>
  <dcterms:modified xsi:type="dcterms:W3CDTF">2013-11-20T15:59:42Z</dcterms:modified>
</cp:coreProperties>
</file>